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1"/>
  </p:notesMasterIdLst>
  <p:sldIdLst>
    <p:sldId id="292" r:id="rId2"/>
    <p:sldId id="263" r:id="rId3"/>
    <p:sldId id="313" r:id="rId4"/>
    <p:sldId id="314" r:id="rId5"/>
    <p:sldId id="317" r:id="rId6"/>
    <p:sldId id="322" r:id="rId7"/>
    <p:sldId id="323" r:id="rId8"/>
    <p:sldId id="319" r:id="rId9"/>
    <p:sldId id="324" r:id="rId10"/>
    <p:sldId id="262" r:id="rId11"/>
    <p:sldId id="307" r:id="rId12"/>
    <p:sldId id="306" r:id="rId13"/>
    <p:sldId id="308" r:id="rId14"/>
    <p:sldId id="309" r:id="rId15"/>
    <p:sldId id="310" r:id="rId16"/>
    <p:sldId id="315" r:id="rId17"/>
    <p:sldId id="311" r:id="rId18"/>
    <p:sldId id="312" r:id="rId19"/>
    <p:sldId id="291"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64A"/>
    <a:srgbClr val="30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438" autoAdjust="0"/>
  </p:normalViewPr>
  <p:slideViewPr>
    <p:cSldViewPr snapToGrid="0">
      <p:cViewPr varScale="1">
        <p:scale>
          <a:sx n="86" d="100"/>
          <a:sy n="86" d="100"/>
        </p:scale>
        <p:origin x="14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E16A1-D123-7F4E-B768-D1B5E4C2F631}" type="doc">
      <dgm:prSet loTypeId="urn:microsoft.com/office/officeart/2005/8/layout/cycle2" loCatId="" qsTypeId="urn:microsoft.com/office/officeart/2005/8/quickstyle/simple1" qsCatId="simple" csTypeId="urn:microsoft.com/office/officeart/2005/8/colors/accent1_2" csCatId="accent1" phldr="1"/>
      <dgm:spPr/>
      <dgm:t>
        <a:bodyPr/>
        <a:lstStyle/>
        <a:p>
          <a:endParaRPr lang="es-ES"/>
        </a:p>
      </dgm:t>
    </dgm:pt>
    <dgm:pt modelId="{6B295250-4DB1-ED49-AF36-F17CBD720234}">
      <dgm:prSet custT="1"/>
      <dgm:spPr>
        <a:ln>
          <a:solidFill>
            <a:schemeClr val="accent1"/>
          </a:solidFill>
        </a:ln>
      </dgm:spPr>
      <dgm:t>
        <a:bodyPr/>
        <a:lstStyle/>
        <a:p>
          <a:pPr>
            <a:buFont typeface="Arial" panose="020B0604020202020204" pitchFamily="34" charset="0"/>
            <a:buChar char="•"/>
          </a:pPr>
          <a:r>
            <a:rPr lang="es-CL" sz="1000" b="1" i="0" u="none"/>
            <a:t>CODEDUC</a:t>
          </a:r>
        </a:p>
      </dgm:t>
    </dgm:pt>
    <dgm:pt modelId="{0982D7A0-9CE2-8747-82F6-99BE154BED32}" type="parTrans" cxnId="{1419BEA3-BCD6-5E43-843E-A93A3F838F51}">
      <dgm:prSet/>
      <dgm:spPr/>
      <dgm:t>
        <a:bodyPr/>
        <a:lstStyle/>
        <a:p>
          <a:endParaRPr lang="es-ES" sz="2000"/>
        </a:p>
      </dgm:t>
    </dgm:pt>
    <dgm:pt modelId="{CBBDB594-A6BE-7740-8980-E5934C1EAD73}" type="sibTrans" cxnId="{1419BEA3-BCD6-5E43-843E-A93A3F838F51}">
      <dgm:prSet custT="1"/>
      <dgm:spPr/>
      <dgm:t>
        <a:bodyPr/>
        <a:lstStyle/>
        <a:p>
          <a:endParaRPr lang="es-ES" sz="800"/>
        </a:p>
      </dgm:t>
    </dgm:pt>
    <dgm:pt modelId="{572EB64C-6F1F-E440-81AB-5E84E51C2E24}">
      <dgm:prSet custT="1"/>
      <dgm:spPr>
        <a:solidFill>
          <a:srgbClr val="00B0F0"/>
        </a:solidFill>
        <a:ln>
          <a:solidFill>
            <a:schemeClr val="accent1"/>
          </a:solidFill>
        </a:ln>
      </dgm:spPr>
      <dgm:t>
        <a:bodyPr/>
        <a:lstStyle/>
        <a:p>
          <a:pPr>
            <a:buFont typeface="Arial" panose="020B0604020202020204" pitchFamily="34" charset="0"/>
            <a:buChar char="•"/>
          </a:pPr>
          <a:r>
            <a:rPr lang="es-CL" sz="1000" b="1" i="0" u="none"/>
            <a:t>Dirección de Administración y Finanzas</a:t>
          </a:r>
        </a:p>
      </dgm:t>
    </dgm:pt>
    <dgm:pt modelId="{FF8E028D-13EA-8A45-A3CF-283FE87F6268}" type="parTrans" cxnId="{E55995F5-5F4A-8B4D-A731-16E2E9268AFA}">
      <dgm:prSet/>
      <dgm:spPr/>
      <dgm:t>
        <a:bodyPr/>
        <a:lstStyle/>
        <a:p>
          <a:endParaRPr lang="es-ES" sz="2000"/>
        </a:p>
      </dgm:t>
    </dgm:pt>
    <dgm:pt modelId="{FF4770F5-605F-084E-BD88-5AECB71A934D}" type="sibTrans" cxnId="{E55995F5-5F4A-8B4D-A731-16E2E9268AFA}">
      <dgm:prSet custT="1"/>
      <dgm:spPr/>
      <dgm:t>
        <a:bodyPr/>
        <a:lstStyle/>
        <a:p>
          <a:endParaRPr lang="es-ES" sz="800"/>
        </a:p>
      </dgm:t>
    </dgm:pt>
    <dgm:pt modelId="{6E50E0D7-9F89-C64A-8E72-747FDE483E93}">
      <dgm:prSet custT="1"/>
      <dgm:spPr>
        <a:ln>
          <a:solidFill>
            <a:schemeClr val="accent1"/>
          </a:solidFill>
        </a:ln>
      </dgm:spPr>
      <dgm:t>
        <a:bodyPr/>
        <a:lstStyle/>
        <a:p>
          <a:pPr>
            <a:buFont typeface="Arial" panose="020B0604020202020204" pitchFamily="34" charset="0"/>
            <a:buChar char="•"/>
          </a:pPr>
          <a:r>
            <a:rPr lang="es-CL" sz="1000" b="1" i="0" u="none"/>
            <a:t>Dirección de Aseo, Ornato y Gestión Ambiental</a:t>
          </a:r>
        </a:p>
      </dgm:t>
    </dgm:pt>
    <dgm:pt modelId="{B47EA2A4-7C8B-D242-B60C-E6CB026140D9}" type="parTrans" cxnId="{E437177E-6B6F-F84D-A191-F6BB93A4A695}">
      <dgm:prSet/>
      <dgm:spPr/>
      <dgm:t>
        <a:bodyPr/>
        <a:lstStyle/>
        <a:p>
          <a:endParaRPr lang="es-ES" sz="2000"/>
        </a:p>
      </dgm:t>
    </dgm:pt>
    <dgm:pt modelId="{21C4F0C2-4B5E-B045-AA22-CD648F6C02B0}" type="sibTrans" cxnId="{E437177E-6B6F-F84D-A191-F6BB93A4A695}">
      <dgm:prSet custT="1"/>
      <dgm:spPr/>
      <dgm:t>
        <a:bodyPr/>
        <a:lstStyle/>
        <a:p>
          <a:endParaRPr lang="es-ES" sz="800"/>
        </a:p>
      </dgm:t>
    </dgm:pt>
    <dgm:pt modelId="{4DC07134-6BA5-4848-AAE2-5DA21B4A415E}">
      <dgm:prSet custT="1"/>
      <dgm:spPr>
        <a:ln>
          <a:solidFill>
            <a:schemeClr val="accent1"/>
          </a:solidFill>
        </a:ln>
      </dgm:spPr>
      <dgm:t>
        <a:bodyPr/>
        <a:lstStyle/>
        <a:p>
          <a:pPr>
            <a:buFont typeface="Arial" panose="020B0604020202020204" pitchFamily="34" charset="0"/>
            <a:buChar char="•"/>
          </a:pPr>
          <a:r>
            <a:rPr lang="es-CL" sz="1000" b="1" i="0" u="none"/>
            <a:t>Dirección de Asesoría Jurídica</a:t>
          </a:r>
        </a:p>
      </dgm:t>
    </dgm:pt>
    <dgm:pt modelId="{C32FEDB7-4D85-0E45-B730-C350FBB6564B}" type="parTrans" cxnId="{EA5B91FB-F4DC-F145-94FC-9A2C27DB2F2C}">
      <dgm:prSet/>
      <dgm:spPr/>
      <dgm:t>
        <a:bodyPr/>
        <a:lstStyle/>
        <a:p>
          <a:endParaRPr lang="es-ES" sz="2000"/>
        </a:p>
      </dgm:t>
    </dgm:pt>
    <dgm:pt modelId="{38794B9F-52BA-314B-A263-557D4F0C2254}" type="sibTrans" cxnId="{EA5B91FB-F4DC-F145-94FC-9A2C27DB2F2C}">
      <dgm:prSet custT="1"/>
      <dgm:spPr/>
      <dgm:t>
        <a:bodyPr/>
        <a:lstStyle/>
        <a:p>
          <a:endParaRPr lang="es-ES" sz="800"/>
        </a:p>
      </dgm:t>
    </dgm:pt>
    <dgm:pt modelId="{29BF0194-78A6-A84C-BB20-0DEDFBC78674}">
      <dgm:prSet custT="1"/>
      <dgm:spPr>
        <a:solidFill>
          <a:schemeClr val="bg1">
            <a:lumMod val="65000"/>
          </a:schemeClr>
        </a:solidFill>
        <a:ln>
          <a:solidFill>
            <a:schemeClr val="accent1"/>
          </a:solidFill>
        </a:ln>
      </dgm:spPr>
      <dgm:t>
        <a:bodyPr/>
        <a:lstStyle/>
        <a:p>
          <a:pPr>
            <a:buFont typeface="Arial" panose="020B0604020202020204" pitchFamily="34" charset="0"/>
            <a:buChar char="•"/>
          </a:pPr>
          <a:r>
            <a:rPr lang="es-CL" sz="1000" b="1" i="0" u="none"/>
            <a:t>Dirección de Desarrollo </a:t>
          </a:r>
          <a:r>
            <a:rPr lang="es-CL" sz="900" b="1" i="0" u="none"/>
            <a:t>Comunitario</a:t>
          </a:r>
          <a:endParaRPr lang="es-CL" sz="1000" b="1" i="0" u="none"/>
        </a:p>
      </dgm:t>
    </dgm:pt>
    <dgm:pt modelId="{F1E616ED-2E44-A54D-A5ED-35B1400751AB}" type="parTrans" cxnId="{41BDA128-2562-914B-BF63-52D9BF1B2605}">
      <dgm:prSet/>
      <dgm:spPr/>
      <dgm:t>
        <a:bodyPr/>
        <a:lstStyle/>
        <a:p>
          <a:endParaRPr lang="es-ES" sz="2000"/>
        </a:p>
      </dgm:t>
    </dgm:pt>
    <dgm:pt modelId="{6E83BA42-17F1-494A-9B78-FE8712B8989F}" type="sibTrans" cxnId="{41BDA128-2562-914B-BF63-52D9BF1B2605}">
      <dgm:prSet custT="1"/>
      <dgm:spPr/>
      <dgm:t>
        <a:bodyPr/>
        <a:lstStyle/>
        <a:p>
          <a:endParaRPr lang="es-ES" sz="800"/>
        </a:p>
      </dgm:t>
    </dgm:pt>
    <dgm:pt modelId="{E239A1D2-9CB4-074B-91B5-3AC413FBD3D1}">
      <dgm:prSet custT="1"/>
      <dgm:spPr>
        <a:ln>
          <a:solidFill>
            <a:schemeClr val="accent1"/>
          </a:solidFill>
        </a:ln>
      </dgm:spPr>
      <dgm:t>
        <a:bodyPr/>
        <a:lstStyle/>
        <a:p>
          <a:pPr>
            <a:buFont typeface="Arial" panose="020B0604020202020204" pitchFamily="34" charset="0"/>
            <a:buChar char="•"/>
          </a:pPr>
          <a:r>
            <a:rPr lang="es-CL" sz="1000" b="1" i="0" u="none"/>
            <a:t>Dirección de Inspección</a:t>
          </a:r>
        </a:p>
      </dgm:t>
    </dgm:pt>
    <dgm:pt modelId="{08CB5686-32E0-E94B-891E-7A9C714B126C}" type="parTrans" cxnId="{508A38EB-9B81-2D41-8235-5223D60D3585}">
      <dgm:prSet/>
      <dgm:spPr/>
      <dgm:t>
        <a:bodyPr/>
        <a:lstStyle/>
        <a:p>
          <a:endParaRPr lang="es-ES" sz="2000"/>
        </a:p>
      </dgm:t>
    </dgm:pt>
    <dgm:pt modelId="{51E93FD4-03ED-F145-9C31-5BFF8B8B5C89}" type="sibTrans" cxnId="{508A38EB-9B81-2D41-8235-5223D60D3585}">
      <dgm:prSet custT="1"/>
      <dgm:spPr/>
      <dgm:t>
        <a:bodyPr/>
        <a:lstStyle/>
        <a:p>
          <a:endParaRPr lang="es-ES" sz="800"/>
        </a:p>
      </dgm:t>
    </dgm:pt>
    <dgm:pt modelId="{34F38381-565E-B049-8EB2-32E927D099D7}">
      <dgm:prSet custT="1"/>
      <dgm:spPr>
        <a:solidFill>
          <a:schemeClr val="bg1">
            <a:lumMod val="65000"/>
          </a:schemeClr>
        </a:solidFill>
        <a:ln>
          <a:solidFill>
            <a:schemeClr val="accent1"/>
          </a:solidFill>
        </a:ln>
      </dgm:spPr>
      <dgm:t>
        <a:bodyPr/>
        <a:lstStyle/>
        <a:p>
          <a:pPr>
            <a:buFont typeface="Arial" panose="020B0604020202020204" pitchFamily="34" charset="0"/>
            <a:buChar char="•"/>
          </a:pPr>
          <a:r>
            <a:rPr lang="es-CL" sz="1000" b="1" i="0" u="none"/>
            <a:t>Dirección de Obras </a:t>
          </a:r>
          <a:r>
            <a:rPr lang="es-CL" sz="900" b="1" i="0" u="none"/>
            <a:t>Municipales</a:t>
          </a:r>
          <a:endParaRPr lang="es-CL" sz="1000" b="1" i="0" u="none"/>
        </a:p>
      </dgm:t>
    </dgm:pt>
    <dgm:pt modelId="{9338E72B-37A7-5441-9F8D-579F48801E63}" type="parTrans" cxnId="{43879F39-0D0D-6F4D-A8C2-EA48B514EE7E}">
      <dgm:prSet/>
      <dgm:spPr/>
      <dgm:t>
        <a:bodyPr/>
        <a:lstStyle/>
        <a:p>
          <a:endParaRPr lang="es-ES" sz="2000"/>
        </a:p>
      </dgm:t>
    </dgm:pt>
    <dgm:pt modelId="{E934F04A-6B6B-3749-BD11-DFE96B68C12E}" type="sibTrans" cxnId="{43879F39-0D0D-6F4D-A8C2-EA48B514EE7E}">
      <dgm:prSet custT="1"/>
      <dgm:spPr/>
      <dgm:t>
        <a:bodyPr/>
        <a:lstStyle/>
        <a:p>
          <a:endParaRPr lang="es-ES" sz="800"/>
        </a:p>
      </dgm:t>
    </dgm:pt>
    <dgm:pt modelId="{B1ABB15D-8C39-D543-BE4B-725A83F2C68F}">
      <dgm:prSet custT="1"/>
      <dgm:spPr>
        <a:ln>
          <a:solidFill>
            <a:schemeClr val="accent1"/>
          </a:solidFill>
        </a:ln>
      </dgm:spPr>
      <dgm:t>
        <a:bodyPr/>
        <a:lstStyle/>
        <a:p>
          <a:pPr>
            <a:buFont typeface="Arial" panose="020B0604020202020204" pitchFamily="34" charset="0"/>
            <a:buChar char="•"/>
          </a:pPr>
          <a:r>
            <a:rPr lang="es-CL" sz="900" b="1" i="0" u="none"/>
            <a:t>Dirección de Operaciones</a:t>
          </a:r>
        </a:p>
      </dgm:t>
    </dgm:pt>
    <dgm:pt modelId="{FBF01B58-76F0-074C-A4AC-A8D194FF0EC4}" type="parTrans" cxnId="{22A1434F-2405-114B-9F73-5FCF439F661F}">
      <dgm:prSet/>
      <dgm:spPr/>
      <dgm:t>
        <a:bodyPr/>
        <a:lstStyle/>
        <a:p>
          <a:endParaRPr lang="es-ES" sz="2000"/>
        </a:p>
      </dgm:t>
    </dgm:pt>
    <dgm:pt modelId="{FD0B9D23-9574-A14B-800B-ECE77C60153A}" type="sibTrans" cxnId="{22A1434F-2405-114B-9F73-5FCF439F661F}">
      <dgm:prSet custT="1"/>
      <dgm:spPr/>
      <dgm:t>
        <a:bodyPr/>
        <a:lstStyle/>
        <a:p>
          <a:endParaRPr lang="es-ES" sz="800"/>
        </a:p>
      </dgm:t>
    </dgm:pt>
    <dgm:pt modelId="{90DCCEF1-3B2A-114C-990B-02C87524BCC3}">
      <dgm:prSet custT="1"/>
      <dgm:spPr>
        <a:ln>
          <a:solidFill>
            <a:schemeClr val="accent1"/>
          </a:solidFill>
        </a:ln>
      </dgm:spPr>
      <dgm:t>
        <a:bodyPr/>
        <a:lstStyle/>
        <a:p>
          <a:pPr>
            <a:buFont typeface="Arial" panose="020B0604020202020204" pitchFamily="34" charset="0"/>
            <a:buChar char="•"/>
          </a:pPr>
          <a:r>
            <a:rPr lang="es-CL" sz="1000" b="1" i="0" u="none"/>
            <a:t>Dirección de Prevención y Seguridad Ciudadana</a:t>
          </a:r>
        </a:p>
      </dgm:t>
    </dgm:pt>
    <dgm:pt modelId="{0662FFC2-05F7-DB46-8520-15548010D2BB}" type="parTrans" cxnId="{5EE24295-06C5-DA4F-B726-6F7FCD981FEC}">
      <dgm:prSet/>
      <dgm:spPr/>
      <dgm:t>
        <a:bodyPr/>
        <a:lstStyle/>
        <a:p>
          <a:endParaRPr lang="es-ES" sz="2000"/>
        </a:p>
      </dgm:t>
    </dgm:pt>
    <dgm:pt modelId="{BF7665FC-7658-4541-BE1C-F864A241D459}" type="sibTrans" cxnId="{5EE24295-06C5-DA4F-B726-6F7FCD981FEC}">
      <dgm:prSet custT="1"/>
      <dgm:spPr/>
      <dgm:t>
        <a:bodyPr/>
        <a:lstStyle/>
        <a:p>
          <a:endParaRPr lang="es-ES" sz="800"/>
        </a:p>
      </dgm:t>
    </dgm:pt>
    <dgm:pt modelId="{4063F907-163B-AD47-9397-30754B17647A}">
      <dgm:prSet custT="1"/>
      <dgm:spPr>
        <a:solidFill>
          <a:schemeClr val="bg1">
            <a:lumMod val="65000"/>
          </a:schemeClr>
        </a:solidFill>
        <a:ln>
          <a:solidFill>
            <a:schemeClr val="accent1"/>
          </a:solidFill>
        </a:ln>
      </dgm:spPr>
      <dgm:t>
        <a:bodyPr/>
        <a:lstStyle/>
        <a:p>
          <a:pPr>
            <a:buFont typeface="Arial" panose="020B0604020202020204" pitchFamily="34" charset="0"/>
            <a:buChar char="•"/>
          </a:pPr>
          <a:r>
            <a:rPr lang="es-CL" sz="1000" b="1" i="0" u="none"/>
            <a:t>Dirección de Salud Municipal</a:t>
          </a:r>
        </a:p>
      </dgm:t>
    </dgm:pt>
    <dgm:pt modelId="{C6E06AE2-FD6F-1543-86AF-CF48BF7353CB}" type="parTrans" cxnId="{0F0A3F71-DFEF-3540-A083-9364CC664B91}">
      <dgm:prSet/>
      <dgm:spPr/>
      <dgm:t>
        <a:bodyPr/>
        <a:lstStyle/>
        <a:p>
          <a:endParaRPr lang="es-ES" sz="2000"/>
        </a:p>
      </dgm:t>
    </dgm:pt>
    <dgm:pt modelId="{68D683ED-217B-9548-A257-10D8A4DE1D7C}" type="sibTrans" cxnId="{0F0A3F71-DFEF-3540-A083-9364CC664B91}">
      <dgm:prSet custT="1"/>
      <dgm:spPr/>
      <dgm:t>
        <a:bodyPr/>
        <a:lstStyle/>
        <a:p>
          <a:endParaRPr lang="es-ES" sz="800"/>
        </a:p>
      </dgm:t>
    </dgm:pt>
    <dgm:pt modelId="{B52F9B51-6749-C547-8A37-FEF246C44C85}">
      <dgm:prSet custT="1"/>
      <dgm:spPr>
        <a:ln>
          <a:solidFill>
            <a:schemeClr val="accent1"/>
          </a:solidFill>
        </a:ln>
      </dgm:spPr>
      <dgm:t>
        <a:bodyPr/>
        <a:lstStyle/>
        <a:p>
          <a:pPr>
            <a:buFont typeface="Arial" panose="020B0604020202020204" pitchFamily="34" charset="0"/>
            <a:buChar char="•"/>
          </a:pPr>
          <a:r>
            <a:rPr lang="es-CL" sz="1000" b="1" i="0" u="none"/>
            <a:t>Dirección de Tecnología y Comunicaciones</a:t>
          </a:r>
        </a:p>
      </dgm:t>
    </dgm:pt>
    <dgm:pt modelId="{16D91933-D61E-D84A-9CAC-E4DFC873F322}" type="parTrans" cxnId="{1DC8DA59-2E48-1F4E-A3E6-CD16C743BD4D}">
      <dgm:prSet/>
      <dgm:spPr/>
      <dgm:t>
        <a:bodyPr/>
        <a:lstStyle/>
        <a:p>
          <a:endParaRPr lang="es-ES" sz="2000"/>
        </a:p>
      </dgm:t>
    </dgm:pt>
    <dgm:pt modelId="{331EBF2B-DA28-6B4C-8EF6-98CF364875AA}" type="sibTrans" cxnId="{1DC8DA59-2E48-1F4E-A3E6-CD16C743BD4D}">
      <dgm:prSet custT="1"/>
      <dgm:spPr/>
      <dgm:t>
        <a:bodyPr/>
        <a:lstStyle/>
        <a:p>
          <a:endParaRPr lang="es-ES" sz="800"/>
        </a:p>
      </dgm:t>
    </dgm:pt>
    <dgm:pt modelId="{B3BF50B1-7DC6-0248-BB76-A5686EF79D80}">
      <dgm:prSet custT="1"/>
      <dgm:spPr>
        <a:solidFill>
          <a:srgbClr val="00B0F0"/>
        </a:solidFill>
        <a:ln>
          <a:solidFill>
            <a:schemeClr val="accent1"/>
          </a:solidFill>
        </a:ln>
      </dgm:spPr>
      <dgm:t>
        <a:bodyPr/>
        <a:lstStyle/>
        <a:p>
          <a:pPr>
            <a:buFont typeface="Arial" panose="020B0604020202020204" pitchFamily="34" charset="0"/>
            <a:buChar char="•"/>
          </a:pPr>
          <a:r>
            <a:rPr lang="es-CL" sz="1000" b="1" i="0" u="none"/>
            <a:t>Dirección de Tránsito y Transporte Público</a:t>
          </a:r>
        </a:p>
      </dgm:t>
    </dgm:pt>
    <dgm:pt modelId="{A7ACF969-C4C7-5240-8086-C3FE1D6DC7AA}" type="parTrans" cxnId="{14832511-7A1D-4840-AAB7-85B96DC0D0C5}">
      <dgm:prSet/>
      <dgm:spPr/>
      <dgm:t>
        <a:bodyPr/>
        <a:lstStyle/>
        <a:p>
          <a:endParaRPr lang="es-ES" sz="2000"/>
        </a:p>
      </dgm:t>
    </dgm:pt>
    <dgm:pt modelId="{DAB910AC-3576-154B-B975-21B88B844EF8}" type="sibTrans" cxnId="{14832511-7A1D-4840-AAB7-85B96DC0D0C5}">
      <dgm:prSet custT="1"/>
      <dgm:spPr/>
      <dgm:t>
        <a:bodyPr/>
        <a:lstStyle/>
        <a:p>
          <a:endParaRPr lang="es-ES" sz="800"/>
        </a:p>
      </dgm:t>
    </dgm:pt>
    <dgm:pt modelId="{1B925752-265D-9447-A4B5-E3D1B008DBB6}">
      <dgm:prSet custT="1"/>
      <dgm:spPr>
        <a:ln>
          <a:solidFill>
            <a:schemeClr val="accent1"/>
          </a:solidFill>
        </a:ln>
      </dgm:spPr>
      <dgm:t>
        <a:bodyPr/>
        <a:lstStyle/>
        <a:p>
          <a:pPr>
            <a:buFont typeface="Arial" panose="020B0604020202020204" pitchFamily="34" charset="0"/>
            <a:buChar char="•"/>
          </a:pPr>
          <a:r>
            <a:rPr lang="es-CL" sz="800" b="1" i="0" u="none"/>
            <a:t>Secretaría Comunal de Planificación</a:t>
          </a:r>
        </a:p>
      </dgm:t>
    </dgm:pt>
    <dgm:pt modelId="{CB2FD13E-F40C-F749-8D63-676737AA30EB}" type="parTrans" cxnId="{C8F783FD-C186-A748-99AB-6C01D496BFDC}">
      <dgm:prSet/>
      <dgm:spPr/>
      <dgm:t>
        <a:bodyPr/>
        <a:lstStyle/>
        <a:p>
          <a:endParaRPr lang="es-ES" sz="2000"/>
        </a:p>
      </dgm:t>
    </dgm:pt>
    <dgm:pt modelId="{569C42FD-4967-934A-AD2B-E7A85B3481B6}" type="sibTrans" cxnId="{C8F783FD-C186-A748-99AB-6C01D496BFDC}">
      <dgm:prSet custT="1"/>
      <dgm:spPr/>
      <dgm:t>
        <a:bodyPr/>
        <a:lstStyle/>
        <a:p>
          <a:endParaRPr lang="es-ES" sz="800"/>
        </a:p>
      </dgm:t>
    </dgm:pt>
    <dgm:pt modelId="{0B306365-B0EB-DD43-ACC0-6952A19110C6}">
      <dgm:prSet custT="1"/>
      <dgm:spPr>
        <a:solidFill>
          <a:schemeClr val="bg1">
            <a:lumMod val="75000"/>
          </a:schemeClr>
        </a:solidFill>
        <a:ln>
          <a:solidFill>
            <a:schemeClr val="accent1"/>
          </a:solidFill>
        </a:ln>
      </dgm:spPr>
      <dgm:t>
        <a:bodyPr/>
        <a:lstStyle/>
        <a:p>
          <a:pPr>
            <a:buFont typeface="Arial" panose="020B0604020202020204" pitchFamily="34" charset="0"/>
            <a:buChar char="•"/>
          </a:pPr>
          <a:r>
            <a:rPr lang="es-CL" sz="1000" b="1" i="0" u="none"/>
            <a:t>SMAPA</a:t>
          </a:r>
        </a:p>
      </dgm:t>
    </dgm:pt>
    <dgm:pt modelId="{73205113-5F9C-744E-88E6-BC67A5EBC9D4}" type="parTrans" cxnId="{E81BBA5F-1032-5C41-BE01-8C6D76186ED5}">
      <dgm:prSet/>
      <dgm:spPr/>
      <dgm:t>
        <a:bodyPr/>
        <a:lstStyle/>
        <a:p>
          <a:endParaRPr lang="es-ES" sz="2000"/>
        </a:p>
      </dgm:t>
    </dgm:pt>
    <dgm:pt modelId="{8DC2B079-5F1B-924D-BBBE-01723BF75CF5}" type="sibTrans" cxnId="{E81BBA5F-1032-5C41-BE01-8C6D76186ED5}">
      <dgm:prSet custT="1"/>
      <dgm:spPr/>
      <dgm:t>
        <a:bodyPr/>
        <a:lstStyle/>
        <a:p>
          <a:endParaRPr lang="es-ES" sz="800"/>
        </a:p>
      </dgm:t>
    </dgm:pt>
    <dgm:pt modelId="{EC15691E-30CE-9747-8B97-DB0F16FD5B6C}">
      <dgm:prSet custT="1"/>
      <dgm:spPr>
        <a:ln>
          <a:solidFill>
            <a:schemeClr val="accent1"/>
          </a:solidFill>
        </a:ln>
      </dgm:spPr>
      <dgm:t>
        <a:bodyPr/>
        <a:lstStyle/>
        <a:p>
          <a:pPr>
            <a:buFont typeface="Arial" panose="020B0604020202020204" pitchFamily="34" charset="0"/>
            <a:buChar char="•"/>
          </a:pPr>
          <a:r>
            <a:rPr lang="es-CL" sz="1000" b="1" i="0" u="none"/>
            <a:t>Juzgados de Policía Local</a:t>
          </a:r>
        </a:p>
      </dgm:t>
    </dgm:pt>
    <dgm:pt modelId="{11D034DA-8A24-A744-9ED8-2EC81737EA15}" type="parTrans" cxnId="{27E267F1-F231-A44D-A0A1-3F53F47D64A2}">
      <dgm:prSet/>
      <dgm:spPr/>
      <dgm:t>
        <a:bodyPr/>
        <a:lstStyle/>
        <a:p>
          <a:endParaRPr lang="es-ES" sz="2000"/>
        </a:p>
      </dgm:t>
    </dgm:pt>
    <dgm:pt modelId="{124DFF2C-4046-DA43-A678-29521FF3C829}" type="sibTrans" cxnId="{27E267F1-F231-A44D-A0A1-3F53F47D64A2}">
      <dgm:prSet custT="1"/>
      <dgm:spPr/>
      <dgm:t>
        <a:bodyPr/>
        <a:lstStyle/>
        <a:p>
          <a:endParaRPr lang="es-ES" sz="800"/>
        </a:p>
      </dgm:t>
    </dgm:pt>
    <dgm:pt modelId="{123D6F3A-4D4A-0641-8C3D-3701C57675FD}" type="pres">
      <dgm:prSet presAssocID="{5EAE16A1-D123-7F4E-B768-D1B5E4C2F631}" presName="cycle" presStyleCnt="0">
        <dgm:presLayoutVars>
          <dgm:dir/>
          <dgm:resizeHandles val="exact"/>
        </dgm:presLayoutVars>
      </dgm:prSet>
      <dgm:spPr/>
    </dgm:pt>
    <dgm:pt modelId="{58858821-E7D4-AC48-AF5A-9A0D3A54017A}" type="pres">
      <dgm:prSet presAssocID="{6B295250-4DB1-ED49-AF36-F17CBD720234}" presName="node" presStyleLbl="node1" presStyleIdx="0" presStyleCnt="15" custScaleX="148183" custScaleY="149967" custRadScaleRad="100702" custRadScaleInc="-8405">
        <dgm:presLayoutVars>
          <dgm:bulletEnabled val="1"/>
        </dgm:presLayoutVars>
      </dgm:prSet>
      <dgm:spPr/>
    </dgm:pt>
    <dgm:pt modelId="{25088050-6808-E84D-B7E2-457ABC9EC57D}" type="pres">
      <dgm:prSet presAssocID="{CBBDB594-A6BE-7740-8980-E5934C1EAD73}" presName="sibTrans" presStyleLbl="sibTrans2D1" presStyleIdx="0" presStyleCnt="15"/>
      <dgm:spPr/>
    </dgm:pt>
    <dgm:pt modelId="{6C44B7BA-32FD-F04E-9357-A988A12AD9FF}" type="pres">
      <dgm:prSet presAssocID="{CBBDB594-A6BE-7740-8980-E5934C1EAD73}" presName="connectorText" presStyleLbl="sibTrans2D1" presStyleIdx="0" presStyleCnt="15"/>
      <dgm:spPr/>
    </dgm:pt>
    <dgm:pt modelId="{95FCC874-9E71-5847-B736-0AD4B6D05BAA}" type="pres">
      <dgm:prSet presAssocID="{572EB64C-6F1F-E440-81AB-5E84E51C2E24}" presName="node" presStyleLbl="node1" presStyleIdx="1" presStyleCnt="15" custScaleX="148183" custScaleY="149967" custRadScaleRad="99924" custRadScaleInc="-9072">
        <dgm:presLayoutVars>
          <dgm:bulletEnabled val="1"/>
        </dgm:presLayoutVars>
      </dgm:prSet>
      <dgm:spPr/>
    </dgm:pt>
    <dgm:pt modelId="{FE368DE9-7723-034D-8388-FFE69588EAB2}" type="pres">
      <dgm:prSet presAssocID="{FF4770F5-605F-084E-BD88-5AECB71A934D}" presName="sibTrans" presStyleLbl="sibTrans2D1" presStyleIdx="1" presStyleCnt="15"/>
      <dgm:spPr/>
    </dgm:pt>
    <dgm:pt modelId="{BD5EC902-A0C7-3C45-8155-4725D2583DCC}" type="pres">
      <dgm:prSet presAssocID="{FF4770F5-605F-084E-BD88-5AECB71A934D}" presName="connectorText" presStyleLbl="sibTrans2D1" presStyleIdx="1" presStyleCnt="15"/>
      <dgm:spPr/>
    </dgm:pt>
    <dgm:pt modelId="{CED3EB3B-6F93-F24B-BB8E-5D11172BB609}" type="pres">
      <dgm:prSet presAssocID="{6E50E0D7-9F89-C64A-8E72-747FDE483E93}" presName="node" presStyleLbl="node1" presStyleIdx="2" presStyleCnt="15" custScaleX="148183" custScaleY="149967" custRadScaleRad="99157" custRadScaleInc="-8168">
        <dgm:presLayoutVars>
          <dgm:bulletEnabled val="1"/>
        </dgm:presLayoutVars>
      </dgm:prSet>
      <dgm:spPr/>
    </dgm:pt>
    <dgm:pt modelId="{87D2CA2D-4572-7243-9A6D-1DCE006D9348}" type="pres">
      <dgm:prSet presAssocID="{21C4F0C2-4B5E-B045-AA22-CD648F6C02B0}" presName="sibTrans" presStyleLbl="sibTrans2D1" presStyleIdx="2" presStyleCnt="15"/>
      <dgm:spPr/>
    </dgm:pt>
    <dgm:pt modelId="{E52A639D-4C4D-734A-BB06-17E2AAC0CADE}" type="pres">
      <dgm:prSet presAssocID="{21C4F0C2-4B5E-B045-AA22-CD648F6C02B0}" presName="connectorText" presStyleLbl="sibTrans2D1" presStyleIdx="2" presStyleCnt="15"/>
      <dgm:spPr/>
    </dgm:pt>
    <dgm:pt modelId="{46D182AA-C3A0-FC44-A23C-9447FE1B13C1}" type="pres">
      <dgm:prSet presAssocID="{4DC07134-6BA5-4848-AAE2-5DA21B4A415E}" presName="node" presStyleLbl="node1" presStyleIdx="3" presStyleCnt="15" custScaleX="148183" custScaleY="149967" custRadScaleRad="98533" custRadScaleInc="-5818">
        <dgm:presLayoutVars>
          <dgm:bulletEnabled val="1"/>
        </dgm:presLayoutVars>
      </dgm:prSet>
      <dgm:spPr/>
    </dgm:pt>
    <dgm:pt modelId="{9043BAC9-2483-9645-9CE9-963F84B79ED5}" type="pres">
      <dgm:prSet presAssocID="{38794B9F-52BA-314B-A263-557D4F0C2254}" presName="sibTrans" presStyleLbl="sibTrans2D1" presStyleIdx="3" presStyleCnt="15"/>
      <dgm:spPr/>
    </dgm:pt>
    <dgm:pt modelId="{8F886C56-BE19-D742-B267-B2C824CE7678}" type="pres">
      <dgm:prSet presAssocID="{38794B9F-52BA-314B-A263-557D4F0C2254}" presName="connectorText" presStyleLbl="sibTrans2D1" presStyleIdx="3" presStyleCnt="15"/>
      <dgm:spPr/>
    </dgm:pt>
    <dgm:pt modelId="{EC2F5F36-0DE8-D54C-8127-075E656A30B8}" type="pres">
      <dgm:prSet presAssocID="{29BF0194-78A6-A84C-BB20-0DEDFBC78674}" presName="node" presStyleLbl="node1" presStyleIdx="4" presStyleCnt="15" custScaleX="148183" custScaleY="149967" custRadScaleRad="98167" custRadScaleInc="-2420">
        <dgm:presLayoutVars>
          <dgm:bulletEnabled val="1"/>
        </dgm:presLayoutVars>
      </dgm:prSet>
      <dgm:spPr/>
    </dgm:pt>
    <dgm:pt modelId="{ABAFEBBA-3C2B-3549-A3B3-FE9EBC742624}" type="pres">
      <dgm:prSet presAssocID="{6E83BA42-17F1-494A-9B78-FE8712B8989F}" presName="sibTrans" presStyleLbl="sibTrans2D1" presStyleIdx="4" presStyleCnt="15"/>
      <dgm:spPr/>
    </dgm:pt>
    <dgm:pt modelId="{4CAA88D6-14C8-214E-A6D2-D1191A1AB738}" type="pres">
      <dgm:prSet presAssocID="{6E83BA42-17F1-494A-9B78-FE8712B8989F}" presName="connectorText" presStyleLbl="sibTrans2D1" presStyleIdx="4" presStyleCnt="15"/>
      <dgm:spPr/>
    </dgm:pt>
    <dgm:pt modelId="{4D40379A-21C1-C245-B2A9-E2E154D6F30F}" type="pres">
      <dgm:prSet presAssocID="{E239A1D2-9CB4-074B-91B5-3AC413FBD3D1}" presName="node" presStyleLbl="node1" presStyleIdx="5" presStyleCnt="15" custScaleX="148183" custScaleY="149967" custRadScaleRad="98121" custRadScaleInc="1419">
        <dgm:presLayoutVars>
          <dgm:bulletEnabled val="1"/>
        </dgm:presLayoutVars>
      </dgm:prSet>
      <dgm:spPr/>
    </dgm:pt>
    <dgm:pt modelId="{A55C5165-2291-3D4B-9151-75578ED24C76}" type="pres">
      <dgm:prSet presAssocID="{51E93FD4-03ED-F145-9C31-5BFF8B8B5C89}" presName="sibTrans" presStyleLbl="sibTrans2D1" presStyleIdx="5" presStyleCnt="15"/>
      <dgm:spPr/>
    </dgm:pt>
    <dgm:pt modelId="{47D5FB8E-1F50-AE45-97DE-8434A1BBFE54}" type="pres">
      <dgm:prSet presAssocID="{51E93FD4-03ED-F145-9C31-5BFF8B8B5C89}" presName="connectorText" presStyleLbl="sibTrans2D1" presStyleIdx="5" presStyleCnt="15"/>
      <dgm:spPr/>
    </dgm:pt>
    <dgm:pt modelId="{2025814E-57C8-CA40-8E3D-D4DF1B819302}" type="pres">
      <dgm:prSet presAssocID="{34F38381-565E-B049-8EB2-32E927D099D7}" presName="node" presStyleLbl="node1" presStyleIdx="6" presStyleCnt="15" custScaleX="148183" custScaleY="149967" custRadScaleRad="98409" custRadScaleInc="5000">
        <dgm:presLayoutVars>
          <dgm:bulletEnabled val="1"/>
        </dgm:presLayoutVars>
      </dgm:prSet>
      <dgm:spPr/>
    </dgm:pt>
    <dgm:pt modelId="{7EB7746A-9023-4343-B989-D60844988ABF}" type="pres">
      <dgm:prSet presAssocID="{E934F04A-6B6B-3749-BD11-DFE96B68C12E}" presName="sibTrans" presStyleLbl="sibTrans2D1" presStyleIdx="6" presStyleCnt="15"/>
      <dgm:spPr/>
    </dgm:pt>
    <dgm:pt modelId="{6377938D-FCF7-0E4B-B76B-EC059CB333E2}" type="pres">
      <dgm:prSet presAssocID="{E934F04A-6B6B-3749-BD11-DFE96B68C12E}" presName="connectorText" presStyleLbl="sibTrans2D1" presStyleIdx="6" presStyleCnt="15"/>
      <dgm:spPr/>
    </dgm:pt>
    <dgm:pt modelId="{4EC2C09B-08E5-F040-837E-E439AA54D379}" type="pres">
      <dgm:prSet presAssocID="{B1ABB15D-8C39-D543-BE4B-725A83F2C68F}" presName="node" presStyleLbl="node1" presStyleIdx="7" presStyleCnt="15" custScaleX="148183" custScaleY="149967" custRadScaleRad="98972" custRadScaleInc="7677">
        <dgm:presLayoutVars>
          <dgm:bulletEnabled val="1"/>
        </dgm:presLayoutVars>
      </dgm:prSet>
      <dgm:spPr/>
    </dgm:pt>
    <dgm:pt modelId="{8140251E-A4D5-744A-9287-397D08CDB022}" type="pres">
      <dgm:prSet presAssocID="{FD0B9D23-9574-A14B-800B-ECE77C60153A}" presName="sibTrans" presStyleLbl="sibTrans2D1" presStyleIdx="7" presStyleCnt="15"/>
      <dgm:spPr/>
    </dgm:pt>
    <dgm:pt modelId="{A9A8AED2-16B2-CD4E-AEE2-F6532B7BAC53}" type="pres">
      <dgm:prSet presAssocID="{FD0B9D23-9574-A14B-800B-ECE77C60153A}" presName="connectorText" presStyleLbl="sibTrans2D1" presStyleIdx="7" presStyleCnt="15"/>
      <dgm:spPr/>
    </dgm:pt>
    <dgm:pt modelId="{C0DE1E5E-2536-634B-9E24-D915F3FE215D}" type="pres">
      <dgm:prSet presAssocID="{90DCCEF1-3B2A-114C-990B-02C87524BCC3}" presName="node" presStyleLbl="node1" presStyleIdx="8" presStyleCnt="15" custScaleX="148183" custScaleY="149967" custRadScaleRad="99518" custRadScaleInc="4845">
        <dgm:presLayoutVars>
          <dgm:bulletEnabled val="1"/>
        </dgm:presLayoutVars>
      </dgm:prSet>
      <dgm:spPr/>
    </dgm:pt>
    <dgm:pt modelId="{F8C944BB-0C8D-CF4F-BCB2-DB3CB8542D16}" type="pres">
      <dgm:prSet presAssocID="{BF7665FC-7658-4541-BE1C-F864A241D459}" presName="sibTrans" presStyleLbl="sibTrans2D1" presStyleIdx="8" presStyleCnt="15"/>
      <dgm:spPr/>
    </dgm:pt>
    <dgm:pt modelId="{7E789753-2FB9-224D-A783-1893020179D8}" type="pres">
      <dgm:prSet presAssocID="{BF7665FC-7658-4541-BE1C-F864A241D459}" presName="connectorText" presStyleLbl="sibTrans2D1" presStyleIdx="8" presStyleCnt="15"/>
      <dgm:spPr/>
    </dgm:pt>
    <dgm:pt modelId="{2A619C14-DC1C-4C4D-BE1A-55DDA723FFEC}" type="pres">
      <dgm:prSet presAssocID="{4063F907-163B-AD47-9397-30754B17647A}" presName="node" presStyleLbl="node1" presStyleIdx="9" presStyleCnt="15" custScaleX="148183" custScaleY="149967" custRadScaleRad="99972" custRadScaleInc="5352">
        <dgm:presLayoutVars>
          <dgm:bulletEnabled val="1"/>
        </dgm:presLayoutVars>
      </dgm:prSet>
      <dgm:spPr/>
    </dgm:pt>
    <dgm:pt modelId="{51EF06AF-9287-D84B-9C1C-A6968A3F0FA4}" type="pres">
      <dgm:prSet presAssocID="{68D683ED-217B-9548-A257-10D8A4DE1D7C}" presName="sibTrans" presStyleLbl="sibTrans2D1" presStyleIdx="9" presStyleCnt="15"/>
      <dgm:spPr/>
    </dgm:pt>
    <dgm:pt modelId="{A4AD6756-0E8F-9A40-81DB-4B0CD054F876}" type="pres">
      <dgm:prSet presAssocID="{68D683ED-217B-9548-A257-10D8A4DE1D7C}" presName="connectorText" presStyleLbl="sibTrans2D1" presStyleIdx="9" presStyleCnt="15"/>
      <dgm:spPr/>
    </dgm:pt>
    <dgm:pt modelId="{994F5E87-7A25-FA40-BA51-33F600EE8D40}" type="pres">
      <dgm:prSet presAssocID="{B52F9B51-6749-C547-8A37-FEF246C44C85}" presName="node" presStyleLbl="node1" presStyleIdx="10" presStyleCnt="15" custScaleX="148183" custScaleY="149967" custRadScaleRad="100430" custRadScaleInc="4933">
        <dgm:presLayoutVars>
          <dgm:bulletEnabled val="1"/>
        </dgm:presLayoutVars>
      </dgm:prSet>
      <dgm:spPr/>
    </dgm:pt>
    <dgm:pt modelId="{2C4B0BF3-8E98-D845-9688-17A9F57E4BA2}" type="pres">
      <dgm:prSet presAssocID="{331EBF2B-DA28-6B4C-8EF6-98CF364875AA}" presName="sibTrans" presStyleLbl="sibTrans2D1" presStyleIdx="10" presStyleCnt="15"/>
      <dgm:spPr/>
    </dgm:pt>
    <dgm:pt modelId="{B1B3CD59-FCF7-F541-8118-702D8DD60D33}" type="pres">
      <dgm:prSet presAssocID="{331EBF2B-DA28-6B4C-8EF6-98CF364875AA}" presName="connectorText" presStyleLbl="sibTrans2D1" presStyleIdx="10" presStyleCnt="15"/>
      <dgm:spPr/>
    </dgm:pt>
    <dgm:pt modelId="{236284F9-7D9F-6A41-9186-D02997ED4121}" type="pres">
      <dgm:prSet presAssocID="{B3BF50B1-7DC6-0248-BB76-A5686EF79D80}" presName="node" presStyleLbl="node1" presStyleIdx="11" presStyleCnt="15" custScaleX="148183" custScaleY="149967" custRadScaleRad="99931" custRadScaleInc="3262">
        <dgm:presLayoutVars>
          <dgm:bulletEnabled val="1"/>
        </dgm:presLayoutVars>
      </dgm:prSet>
      <dgm:spPr/>
    </dgm:pt>
    <dgm:pt modelId="{FBD017A0-7358-4C49-9A1A-838D8A55E5D6}" type="pres">
      <dgm:prSet presAssocID="{DAB910AC-3576-154B-B975-21B88B844EF8}" presName="sibTrans" presStyleLbl="sibTrans2D1" presStyleIdx="11" presStyleCnt="15"/>
      <dgm:spPr/>
    </dgm:pt>
    <dgm:pt modelId="{157635E4-6058-5844-B9EC-24D1F945AC94}" type="pres">
      <dgm:prSet presAssocID="{DAB910AC-3576-154B-B975-21B88B844EF8}" presName="connectorText" presStyleLbl="sibTrans2D1" presStyleIdx="11" presStyleCnt="15"/>
      <dgm:spPr/>
    </dgm:pt>
    <dgm:pt modelId="{1FEC449C-74AB-6641-ACE1-88797E4EB687}" type="pres">
      <dgm:prSet presAssocID="{EC15691E-30CE-9747-8B97-DB0F16FD5B6C}" presName="node" presStyleLbl="node1" presStyleIdx="12" presStyleCnt="15" custScaleX="148183" custScaleY="149967" custRadScaleRad="100214" custRadScaleInc="3110">
        <dgm:presLayoutVars>
          <dgm:bulletEnabled val="1"/>
        </dgm:presLayoutVars>
      </dgm:prSet>
      <dgm:spPr/>
    </dgm:pt>
    <dgm:pt modelId="{4E415D35-708F-B44A-9102-7F13E65459D5}" type="pres">
      <dgm:prSet presAssocID="{124DFF2C-4046-DA43-A678-29521FF3C829}" presName="sibTrans" presStyleLbl="sibTrans2D1" presStyleIdx="12" presStyleCnt="15"/>
      <dgm:spPr/>
    </dgm:pt>
    <dgm:pt modelId="{94DAAAA4-C2B0-344F-AB81-24CC7355C246}" type="pres">
      <dgm:prSet presAssocID="{124DFF2C-4046-DA43-A678-29521FF3C829}" presName="connectorText" presStyleLbl="sibTrans2D1" presStyleIdx="12" presStyleCnt="15"/>
      <dgm:spPr/>
    </dgm:pt>
    <dgm:pt modelId="{82EC97FB-6A0A-B34D-8E62-7BD1BF02F178}" type="pres">
      <dgm:prSet presAssocID="{1B925752-265D-9447-A4B5-E3D1B008DBB6}" presName="node" presStyleLbl="node1" presStyleIdx="13" presStyleCnt="15" custScaleX="148183" custScaleY="149967">
        <dgm:presLayoutVars>
          <dgm:bulletEnabled val="1"/>
        </dgm:presLayoutVars>
      </dgm:prSet>
      <dgm:spPr/>
    </dgm:pt>
    <dgm:pt modelId="{EA5A9091-B293-7A4F-BBD8-438C5CADB91C}" type="pres">
      <dgm:prSet presAssocID="{569C42FD-4967-934A-AD2B-E7A85B3481B6}" presName="sibTrans" presStyleLbl="sibTrans2D1" presStyleIdx="13" presStyleCnt="15"/>
      <dgm:spPr/>
    </dgm:pt>
    <dgm:pt modelId="{6252E327-8074-CE45-B3FA-F4431EB26816}" type="pres">
      <dgm:prSet presAssocID="{569C42FD-4967-934A-AD2B-E7A85B3481B6}" presName="connectorText" presStyleLbl="sibTrans2D1" presStyleIdx="13" presStyleCnt="15"/>
      <dgm:spPr/>
    </dgm:pt>
    <dgm:pt modelId="{2F29BB7C-B28E-8B47-AB0E-CE76B04DFC68}" type="pres">
      <dgm:prSet presAssocID="{0B306365-B0EB-DD43-ACC0-6952A19110C6}" presName="node" presStyleLbl="node1" presStyleIdx="14" presStyleCnt="15" custScaleX="148183" custScaleY="149967" custRadScaleRad="101357" custRadScaleInc="-6313">
        <dgm:presLayoutVars>
          <dgm:bulletEnabled val="1"/>
        </dgm:presLayoutVars>
      </dgm:prSet>
      <dgm:spPr/>
    </dgm:pt>
    <dgm:pt modelId="{F7C29320-FA05-E447-99F2-EBF7C0C4CEB9}" type="pres">
      <dgm:prSet presAssocID="{8DC2B079-5F1B-924D-BBBE-01723BF75CF5}" presName="sibTrans" presStyleLbl="sibTrans2D1" presStyleIdx="14" presStyleCnt="15"/>
      <dgm:spPr/>
    </dgm:pt>
    <dgm:pt modelId="{655BFF04-88BD-4A4C-BD1E-24C0D8314916}" type="pres">
      <dgm:prSet presAssocID="{8DC2B079-5F1B-924D-BBBE-01723BF75CF5}" presName="connectorText" presStyleLbl="sibTrans2D1" presStyleIdx="14" presStyleCnt="15"/>
      <dgm:spPr/>
    </dgm:pt>
  </dgm:ptLst>
  <dgm:cxnLst>
    <dgm:cxn modelId="{CBE3FB05-01DC-0241-925F-078F12DB1BB0}" type="presOf" srcId="{FD0B9D23-9574-A14B-800B-ECE77C60153A}" destId="{A9A8AED2-16B2-CD4E-AEE2-F6532B7BAC53}" srcOrd="1" destOrd="0" presId="urn:microsoft.com/office/officeart/2005/8/layout/cycle2"/>
    <dgm:cxn modelId="{474B7A09-A7CF-B846-A6D8-444D245B8623}" type="presOf" srcId="{21C4F0C2-4B5E-B045-AA22-CD648F6C02B0}" destId="{E52A639D-4C4D-734A-BB06-17E2AAC0CADE}" srcOrd="1" destOrd="0" presId="urn:microsoft.com/office/officeart/2005/8/layout/cycle2"/>
    <dgm:cxn modelId="{801D9409-3EA1-D841-B7DE-51175ABC6FC9}" type="presOf" srcId="{124DFF2C-4046-DA43-A678-29521FF3C829}" destId="{94DAAAA4-C2B0-344F-AB81-24CC7355C246}" srcOrd="1" destOrd="0" presId="urn:microsoft.com/office/officeart/2005/8/layout/cycle2"/>
    <dgm:cxn modelId="{1F44F60A-7837-F140-80BF-497B4C693E75}" type="presOf" srcId="{5EAE16A1-D123-7F4E-B768-D1B5E4C2F631}" destId="{123D6F3A-4D4A-0641-8C3D-3701C57675FD}" srcOrd="0" destOrd="0" presId="urn:microsoft.com/office/officeart/2005/8/layout/cycle2"/>
    <dgm:cxn modelId="{B4D8E50F-28FC-2B45-A0E5-FB6CA69E3042}" type="presOf" srcId="{DAB910AC-3576-154B-B975-21B88B844EF8}" destId="{157635E4-6058-5844-B9EC-24D1F945AC94}" srcOrd="1" destOrd="0" presId="urn:microsoft.com/office/officeart/2005/8/layout/cycle2"/>
    <dgm:cxn modelId="{14832511-7A1D-4840-AAB7-85B96DC0D0C5}" srcId="{5EAE16A1-D123-7F4E-B768-D1B5E4C2F631}" destId="{B3BF50B1-7DC6-0248-BB76-A5686EF79D80}" srcOrd="11" destOrd="0" parTransId="{A7ACF969-C4C7-5240-8086-C3FE1D6DC7AA}" sibTransId="{DAB910AC-3576-154B-B975-21B88B844EF8}"/>
    <dgm:cxn modelId="{05518322-1600-C744-9819-604FC2F1EC64}" type="presOf" srcId="{21C4F0C2-4B5E-B045-AA22-CD648F6C02B0}" destId="{87D2CA2D-4572-7243-9A6D-1DCE006D9348}" srcOrd="0" destOrd="0" presId="urn:microsoft.com/office/officeart/2005/8/layout/cycle2"/>
    <dgm:cxn modelId="{B76D2A28-6E11-1940-8F89-BBD21FD81DE6}" type="presOf" srcId="{68D683ED-217B-9548-A257-10D8A4DE1D7C}" destId="{51EF06AF-9287-D84B-9C1C-A6968A3F0FA4}" srcOrd="0" destOrd="0" presId="urn:microsoft.com/office/officeart/2005/8/layout/cycle2"/>
    <dgm:cxn modelId="{41BDA128-2562-914B-BF63-52D9BF1B2605}" srcId="{5EAE16A1-D123-7F4E-B768-D1B5E4C2F631}" destId="{29BF0194-78A6-A84C-BB20-0DEDFBC78674}" srcOrd="4" destOrd="0" parTransId="{F1E616ED-2E44-A54D-A5ED-35B1400751AB}" sibTransId="{6E83BA42-17F1-494A-9B78-FE8712B8989F}"/>
    <dgm:cxn modelId="{AB6B622B-C69A-1946-90D2-46900DD27D2E}" type="presOf" srcId="{BF7665FC-7658-4541-BE1C-F864A241D459}" destId="{F8C944BB-0C8D-CF4F-BCB2-DB3CB8542D16}" srcOrd="0" destOrd="0" presId="urn:microsoft.com/office/officeart/2005/8/layout/cycle2"/>
    <dgm:cxn modelId="{9A1B0C33-D367-5D4A-9F17-6FCFE00763F9}" type="presOf" srcId="{0B306365-B0EB-DD43-ACC0-6952A19110C6}" destId="{2F29BB7C-B28E-8B47-AB0E-CE76B04DFC68}" srcOrd="0" destOrd="0" presId="urn:microsoft.com/office/officeart/2005/8/layout/cycle2"/>
    <dgm:cxn modelId="{43879F39-0D0D-6F4D-A8C2-EA48B514EE7E}" srcId="{5EAE16A1-D123-7F4E-B768-D1B5E4C2F631}" destId="{34F38381-565E-B049-8EB2-32E927D099D7}" srcOrd="6" destOrd="0" parTransId="{9338E72B-37A7-5441-9F8D-579F48801E63}" sibTransId="{E934F04A-6B6B-3749-BD11-DFE96B68C12E}"/>
    <dgm:cxn modelId="{A407C63D-DF18-AF49-9A71-E113809202AC}" type="presOf" srcId="{90DCCEF1-3B2A-114C-990B-02C87524BCC3}" destId="{C0DE1E5E-2536-634B-9E24-D915F3FE215D}" srcOrd="0" destOrd="0" presId="urn:microsoft.com/office/officeart/2005/8/layout/cycle2"/>
    <dgm:cxn modelId="{23A3105B-5FF9-8D47-8A8B-6255CB970FF4}" type="presOf" srcId="{DAB910AC-3576-154B-B975-21B88B844EF8}" destId="{FBD017A0-7358-4C49-9A1A-838D8A55E5D6}" srcOrd="0" destOrd="0" presId="urn:microsoft.com/office/officeart/2005/8/layout/cycle2"/>
    <dgm:cxn modelId="{E81BBA5F-1032-5C41-BE01-8C6D76186ED5}" srcId="{5EAE16A1-D123-7F4E-B768-D1B5E4C2F631}" destId="{0B306365-B0EB-DD43-ACC0-6952A19110C6}" srcOrd="14" destOrd="0" parTransId="{73205113-5F9C-744E-88E6-BC67A5EBC9D4}" sibTransId="{8DC2B079-5F1B-924D-BBBE-01723BF75CF5}"/>
    <dgm:cxn modelId="{536DC841-6D41-F444-92AB-070CD65AA64C}" type="presOf" srcId="{51E93FD4-03ED-F145-9C31-5BFF8B8B5C89}" destId="{47D5FB8E-1F50-AE45-97DE-8434A1BBFE54}" srcOrd="1" destOrd="0" presId="urn:microsoft.com/office/officeart/2005/8/layout/cycle2"/>
    <dgm:cxn modelId="{AE5E7C49-7248-C946-A33E-BD7B3F85DF98}" type="presOf" srcId="{E934F04A-6B6B-3749-BD11-DFE96B68C12E}" destId="{7EB7746A-9023-4343-B989-D60844988ABF}" srcOrd="0" destOrd="0" presId="urn:microsoft.com/office/officeart/2005/8/layout/cycle2"/>
    <dgm:cxn modelId="{15CB736A-7D4D-174A-8025-0D3D2E47DE25}" type="presOf" srcId="{51E93FD4-03ED-F145-9C31-5BFF8B8B5C89}" destId="{A55C5165-2291-3D4B-9151-75578ED24C76}" srcOrd="0" destOrd="0" presId="urn:microsoft.com/office/officeart/2005/8/layout/cycle2"/>
    <dgm:cxn modelId="{35AF086B-4DA8-214A-AD62-CC886C3BF923}" type="presOf" srcId="{E239A1D2-9CB4-074B-91B5-3AC413FBD3D1}" destId="{4D40379A-21C1-C245-B2A9-E2E154D6F30F}" srcOrd="0" destOrd="0" presId="urn:microsoft.com/office/officeart/2005/8/layout/cycle2"/>
    <dgm:cxn modelId="{22A1434F-2405-114B-9F73-5FCF439F661F}" srcId="{5EAE16A1-D123-7F4E-B768-D1B5E4C2F631}" destId="{B1ABB15D-8C39-D543-BE4B-725A83F2C68F}" srcOrd="7" destOrd="0" parTransId="{FBF01B58-76F0-074C-A4AC-A8D194FF0EC4}" sibTransId="{FD0B9D23-9574-A14B-800B-ECE77C60153A}"/>
    <dgm:cxn modelId="{C546AF6F-42EA-5A43-8229-7D0BC4FCAEE6}" type="presOf" srcId="{6E83BA42-17F1-494A-9B78-FE8712B8989F}" destId="{4CAA88D6-14C8-214E-A6D2-D1191A1AB738}" srcOrd="1" destOrd="0" presId="urn:microsoft.com/office/officeart/2005/8/layout/cycle2"/>
    <dgm:cxn modelId="{DCABCA4F-7352-2840-B5BE-2895E80FF855}" type="presOf" srcId="{4063F907-163B-AD47-9397-30754B17647A}" destId="{2A619C14-DC1C-4C4D-BE1A-55DDA723FFEC}" srcOrd="0" destOrd="0" presId="urn:microsoft.com/office/officeart/2005/8/layout/cycle2"/>
    <dgm:cxn modelId="{0F0A3F71-DFEF-3540-A083-9364CC664B91}" srcId="{5EAE16A1-D123-7F4E-B768-D1B5E4C2F631}" destId="{4063F907-163B-AD47-9397-30754B17647A}" srcOrd="9" destOrd="0" parTransId="{C6E06AE2-FD6F-1543-86AF-CF48BF7353CB}" sibTransId="{68D683ED-217B-9548-A257-10D8A4DE1D7C}"/>
    <dgm:cxn modelId="{48EC9553-190E-8143-88BD-6255FF7A0E37}" type="presOf" srcId="{569C42FD-4967-934A-AD2B-E7A85B3481B6}" destId="{EA5A9091-B293-7A4F-BBD8-438C5CADB91C}" srcOrd="0" destOrd="0" presId="urn:microsoft.com/office/officeart/2005/8/layout/cycle2"/>
    <dgm:cxn modelId="{E7D0CA53-D09B-5747-8B87-ECE431CE84F2}" type="presOf" srcId="{68D683ED-217B-9548-A257-10D8A4DE1D7C}" destId="{A4AD6756-0E8F-9A40-81DB-4B0CD054F876}" srcOrd="1" destOrd="0" presId="urn:microsoft.com/office/officeart/2005/8/layout/cycle2"/>
    <dgm:cxn modelId="{1BE10D55-59E6-0E4B-A85E-5C13ECF991AC}" type="presOf" srcId="{331EBF2B-DA28-6B4C-8EF6-98CF364875AA}" destId="{B1B3CD59-FCF7-F541-8118-702D8DD60D33}" srcOrd="1" destOrd="0" presId="urn:microsoft.com/office/officeart/2005/8/layout/cycle2"/>
    <dgm:cxn modelId="{66AE4C55-D3FD-B940-86F6-BB0C0DB12FEA}" type="presOf" srcId="{569C42FD-4967-934A-AD2B-E7A85B3481B6}" destId="{6252E327-8074-CE45-B3FA-F4431EB26816}" srcOrd="1" destOrd="0" presId="urn:microsoft.com/office/officeart/2005/8/layout/cycle2"/>
    <dgm:cxn modelId="{AB615C78-3CC3-5C4D-AEAC-E7E2AD4F59CC}" type="presOf" srcId="{EC15691E-30CE-9747-8B97-DB0F16FD5B6C}" destId="{1FEC449C-74AB-6641-ACE1-88797E4EB687}" srcOrd="0" destOrd="0" presId="urn:microsoft.com/office/officeart/2005/8/layout/cycle2"/>
    <dgm:cxn modelId="{1DC8DA59-2E48-1F4E-A3E6-CD16C743BD4D}" srcId="{5EAE16A1-D123-7F4E-B768-D1B5E4C2F631}" destId="{B52F9B51-6749-C547-8A37-FEF246C44C85}" srcOrd="10" destOrd="0" parTransId="{16D91933-D61E-D84A-9CAC-E4DFC873F322}" sibTransId="{331EBF2B-DA28-6B4C-8EF6-98CF364875AA}"/>
    <dgm:cxn modelId="{E437177E-6B6F-F84D-A191-F6BB93A4A695}" srcId="{5EAE16A1-D123-7F4E-B768-D1B5E4C2F631}" destId="{6E50E0D7-9F89-C64A-8E72-747FDE483E93}" srcOrd="2" destOrd="0" parTransId="{B47EA2A4-7C8B-D242-B60C-E6CB026140D9}" sibTransId="{21C4F0C2-4B5E-B045-AA22-CD648F6C02B0}"/>
    <dgm:cxn modelId="{421C7680-7884-F644-A04D-1C9B1975AE06}" type="presOf" srcId="{6E50E0D7-9F89-C64A-8E72-747FDE483E93}" destId="{CED3EB3B-6F93-F24B-BB8E-5D11172BB609}" srcOrd="0" destOrd="0" presId="urn:microsoft.com/office/officeart/2005/8/layout/cycle2"/>
    <dgm:cxn modelId="{F774D281-85C6-7548-AC08-D61FC8F9B90B}" type="presOf" srcId="{331EBF2B-DA28-6B4C-8EF6-98CF364875AA}" destId="{2C4B0BF3-8E98-D845-9688-17A9F57E4BA2}" srcOrd="0" destOrd="0" presId="urn:microsoft.com/office/officeart/2005/8/layout/cycle2"/>
    <dgm:cxn modelId="{1C6AD582-0715-7A4F-AB2D-7FC032706B4E}" type="presOf" srcId="{38794B9F-52BA-314B-A263-557D4F0C2254}" destId="{8F886C56-BE19-D742-B267-B2C824CE7678}" srcOrd="1" destOrd="0" presId="urn:microsoft.com/office/officeart/2005/8/layout/cycle2"/>
    <dgm:cxn modelId="{CE2E4F8A-F89C-3148-B1FF-E47AEE5E4D10}" type="presOf" srcId="{8DC2B079-5F1B-924D-BBBE-01723BF75CF5}" destId="{655BFF04-88BD-4A4C-BD1E-24C0D8314916}" srcOrd="1" destOrd="0" presId="urn:microsoft.com/office/officeart/2005/8/layout/cycle2"/>
    <dgm:cxn modelId="{DD7C4F8B-0DF1-9840-8639-C7E340265BA5}" type="presOf" srcId="{BF7665FC-7658-4541-BE1C-F864A241D459}" destId="{7E789753-2FB9-224D-A783-1893020179D8}" srcOrd="1" destOrd="0" presId="urn:microsoft.com/office/officeart/2005/8/layout/cycle2"/>
    <dgm:cxn modelId="{BB6B4F8D-A473-DC42-AF1D-B66E3CF4B10D}" type="presOf" srcId="{34F38381-565E-B049-8EB2-32E927D099D7}" destId="{2025814E-57C8-CA40-8E3D-D4DF1B819302}" srcOrd="0" destOrd="0" presId="urn:microsoft.com/office/officeart/2005/8/layout/cycle2"/>
    <dgm:cxn modelId="{5EE24295-06C5-DA4F-B726-6F7FCD981FEC}" srcId="{5EAE16A1-D123-7F4E-B768-D1B5E4C2F631}" destId="{90DCCEF1-3B2A-114C-990B-02C87524BCC3}" srcOrd="8" destOrd="0" parTransId="{0662FFC2-05F7-DB46-8520-15548010D2BB}" sibTransId="{BF7665FC-7658-4541-BE1C-F864A241D459}"/>
    <dgm:cxn modelId="{F9780898-3782-984B-AB98-ACE6AADCFE2C}" type="presOf" srcId="{8DC2B079-5F1B-924D-BBBE-01723BF75CF5}" destId="{F7C29320-FA05-E447-99F2-EBF7C0C4CEB9}" srcOrd="0" destOrd="0" presId="urn:microsoft.com/office/officeart/2005/8/layout/cycle2"/>
    <dgm:cxn modelId="{0EB4A99D-5160-F042-9314-D1A946F77D80}" type="presOf" srcId="{FF4770F5-605F-084E-BD88-5AECB71A934D}" destId="{BD5EC902-A0C7-3C45-8155-4725D2583DCC}" srcOrd="1" destOrd="0" presId="urn:microsoft.com/office/officeart/2005/8/layout/cycle2"/>
    <dgm:cxn modelId="{8259EC9F-5D91-F141-BEE3-A55305272EAC}" type="presOf" srcId="{B3BF50B1-7DC6-0248-BB76-A5686EF79D80}" destId="{236284F9-7D9F-6A41-9186-D02997ED4121}" srcOrd="0" destOrd="0" presId="urn:microsoft.com/office/officeart/2005/8/layout/cycle2"/>
    <dgm:cxn modelId="{0088B1A3-2769-5B47-9318-C1F20E3195E3}" type="presOf" srcId="{29BF0194-78A6-A84C-BB20-0DEDFBC78674}" destId="{EC2F5F36-0DE8-D54C-8127-075E656A30B8}" srcOrd="0" destOrd="0" presId="urn:microsoft.com/office/officeart/2005/8/layout/cycle2"/>
    <dgm:cxn modelId="{1419BEA3-BCD6-5E43-843E-A93A3F838F51}" srcId="{5EAE16A1-D123-7F4E-B768-D1B5E4C2F631}" destId="{6B295250-4DB1-ED49-AF36-F17CBD720234}" srcOrd="0" destOrd="0" parTransId="{0982D7A0-9CE2-8747-82F6-99BE154BED32}" sibTransId="{CBBDB594-A6BE-7740-8980-E5934C1EAD73}"/>
    <dgm:cxn modelId="{A0AF18A6-21DF-0A43-88B0-EC646B25E726}" type="presOf" srcId="{1B925752-265D-9447-A4B5-E3D1B008DBB6}" destId="{82EC97FB-6A0A-B34D-8E62-7BD1BF02F178}" srcOrd="0" destOrd="0" presId="urn:microsoft.com/office/officeart/2005/8/layout/cycle2"/>
    <dgm:cxn modelId="{642545AA-2D77-0F44-B5F9-DA839EA8CD95}" type="presOf" srcId="{CBBDB594-A6BE-7740-8980-E5934C1EAD73}" destId="{6C44B7BA-32FD-F04E-9357-A988A12AD9FF}" srcOrd="1" destOrd="0" presId="urn:microsoft.com/office/officeart/2005/8/layout/cycle2"/>
    <dgm:cxn modelId="{B228EBAA-32C0-264E-8557-2C2F1C83A72F}" type="presOf" srcId="{124DFF2C-4046-DA43-A678-29521FF3C829}" destId="{4E415D35-708F-B44A-9102-7F13E65459D5}" srcOrd="0" destOrd="0" presId="urn:microsoft.com/office/officeart/2005/8/layout/cycle2"/>
    <dgm:cxn modelId="{B0499AB3-9073-9E45-BF13-EB5724B3D975}" type="presOf" srcId="{38794B9F-52BA-314B-A263-557D4F0C2254}" destId="{9043BAC9-2483-9645-9CE9-963F84B79ED5}" srcOrd="0" destOrd="0" presId="urn:microsoft.com/office/officeart/2005/8/layout/cycle2"/>
    <dgm:cxn modelId="{BA1A40B5-FA2E-834F-8868-3F14F6FB4339}" type="presOf" srcId="{6B295250-4DB1-ED49-AF36-F17CBD720234}" destId="{58858821-E7D4-AC48-AF5A-9A0D3A54017A}" srcOrd="0" destOrd="0" presId="urn:microsoft.com/office/officeart/2005/8/layout/cycle2"/>
    <dgm:cxn modelId="{EFAE2FB6-6A4B-454A-80F9-5185393163FA}" type="presOf" srcId="{6E83BA42-17F1-494A-9B78-FE8712B8989F}" destId="{ABAFEBBA-3C2B-3549-A3B3-FE9EBC742624}" srcOrd="0" destOrd="0" presId="urn:microsoft.com/office/officeart/2005/8/layout/cycle2"/>
    <dgm:cxn modelId="{35401EBE-0A53-7F4A-982C-92FA2E77E519}" type="presOf" srcId="{E934F04A-6B6B-3749-BD11-DFE96B68C12E}" destId="{6377938D-FCF7-0E4B-B76B-EC059CB333E2}" srcOrd="1" destOrd="0" presId="urn:microsoft.com/office/officeart/2005/8/layout/cycle2"/>
    <dgm:cxn modelId="{680E19C1-6A3B-A94E-A8D3-92D7C71C2CAF}" type="presOf" srcId="{B52F9B51-6749-C547-8A37-FEF246C44C85}" destId="{994F5E87-7A25-FA40-BA51-33F600EE8D40}" srcOrd="0" destOrd="0" presId="urn:microsoft.com/office/officeart/2005/8/layout/cycle2"/>
    <dgm:cxn modelId="{FFB8D4C4-39DC-544D-B413-28DF61CE0B54}" type="presOf" srcId="{B1ABB15D-8C39-D543-BE4B-725A83F2C68F}" destId="{4EC2C09B-08E5-F040-837E-E439AA54D379}" srcOrd="0" destOrd="0" presId="urn:microsoft.com/office/officeart/2005/8/layout/cycle2"/>
    <dgm:cxn modelId="{2904CBCD-AAA5-9647-B513-AD7E26721871}" type="presOf" srcId="{FF4770F5-605F-084E-BD88-5AECB71A934D}" destId="{FE368DE9-7723-034D-8388-FFE69588EAB2}" srcOrd="0" destOrd="0" presId="urn:microsoft.com/office/officeart/2005/8/layout/cycle2"/>
    <dgm:cxn modelId="{5671DFD3-AC86-AB47-89BF-785A5F74A4AF}" type="presOf" srcId="{572EB64C-6F1F-E440-81AB-5E84E51C2E24}" destId="{95FCC874-9E71-5847-B736-0AD4B6D05BAA}" srcOrd="0" destOrd="0" presId="urn:microsoft.com/office/officeart/2005/8/layout/cycle2"/>
    <dgm:cxn modelId="{A69FDCE0-3716-7945-98B0-4AC57B507427}" type="presOf" srcId="{FD0B9D23-9574-A14B-800B-ECE77C60153A}" destId="{8140251E-A4D5-744A-9287-397D08CDB022}" srcOrd="0" destOrd="0" presId="urn:microsoft.com/office/officeart/2005/8/layout/cycle2"/>
    <dgm:cxn modelId="{508A38EB-9B81-2D41-8235-5223D60D3585}" srcId="{5EAE16A1-D123-7F4E-B768-D1B5E4C2F631}" destId="{E239A1D2-9CB4-074B-91B5-3AC413FBD3D1}" srcOrd="5" destOrd="0" parTransId="{08CB5686-32E0-E94B-891E-7A9C714B126C}" sibTransId="{51E93FD4-03ED-F145-9C31-5BFF8B8B5C89}"/>
    <dgm:cxn modelId="{27E267F1-F231-A44D-A0A1-3F53F47D64A2}" srcId="{5EAE16A1-D123-7F4E-B768-D1B5E4C2F631}" destId="{EC15691E-30CE-9747-8B97-DB0F16FD5B6C}" srcOrd="12" destOrd="0" parTransId="{11D034DA-8A24-A744-9ED8-2EC81737EA15}" sibTransId="{124DFF2C-4046-DA43-A678-29521FF3C829}"/>
    <dgm:cxn modelId="{E55995F5-5F4A-8B4D-A731-16E2E9268AFA}" srcId="{5EAE16A1-D123-7F4E-B768-D1B5E4C2F631}" destId="{572EB64C-6F1F-E440-81AB-5E84E51C2E24}" srcOrd="1" destOrd="0" parTransId="{FF8E028D-13EA-8A45-A3CF-283FE87F6268}" sibTransId="{FF4770F5-605F-084E-BD88-5AECB71A934D}"/>
    <dgm:cxn modelId="{8A1C8CF6-5B58-7D42-A7CA-B449D7C560C4}" type="presOf" srcId="{CBBDB594-A6BE-7740-8980-E5934C1EAD73}" destId="{25088050-6808-E84D-B7E2-457ABC9EC57D}" srcOrd="0" destOrd="0" presId="urn:microsoft.com/office/officeart/2005/8/layout/cycle2"/>
    <dgm:cxn modelId="{8DFA3EF9-2B8B-3E45-BE84-D65C861B7B5E}" type="presOf" srcId="{4DC07134-6BA5-4848-AAE2-5DA21B4A415E}" destId="{46D182AA-C3A0-FC44-A23C-9447FE1B13C1}" srcOrd="0" destOrd="0" presId="urn:microsoft.com/office/officeart/2005/8/layout/cycle2"/>
    <dgm:cxn modelId="{EA5B91FB-F4DC-F145-94FC-9A2C27DB2F2C}" srcId="{5EAE16A1-D123-7F4E-B768-D1B5E4C2F631}" destId="{4DC07134-6BA5-4848-AAE2-5DA21B4A415E}" srcOrd="3" destOrd="0" parTransId="{C32FEDB7-4D85-0E45-B730-C350FBB6564B}" sibTransId="{38794B9F-52BA-314B-A263-557D4F0C2254}"/>
    <dgm:cxn modelId="{C8F783FD-C186-A748-99AB-6C01D496BFDC}" srcId="{5EAE16A1-D123-7F4E-B768-D1B5E4C2F631}" destId="{1B925752-265D-9447-A4B5-E3D1B008DBB6}" srcOrd="13" destOrd="0" parTransId="{CB2FD13E-F40C-F749-8D63-676737AA30EB}" sibTransId="{569C42FD-4967-934A-AD2B-E7A85B3481B6}"/>
    <dgm:cxn modelId="{120E33F9-8910-1147-9BA6-5EC40D0970A9}" type="presParOf" srcId="{123D6F3A-4D4A-0641-8C3D-3701C57675FD}" destId="{58858821-E7D4-AC48-AF5A-9A0D3A54017A}" srcOrd="0" destOrd="0" presId="urn:microsoft.com/office/officeart/2005/8/layout/cycle2"/>
    <dgm:cxn modelId="{B5905200-AE28-A349-89E5-C70243D7999D}" type="presParOf" srcId="{123D6F3A-4D4A-0641-8C3D-3701C57675FD}" destId="{25088050-6808-E84D-B7E2-457ABC9EC57D}" srcOrd="1" destOrd="0" presId="urn:microsoft.com/office/officeart/2005/8/layout/cycle2"/>
    <dgm:cxn modelId="{4AF400CC-234A-1747-B8B2-7B65426503AA}" type="presParOf" srcId="{25088050-6808-E84D-B7E2-457ABC9EC57D}" destId="{6C44B7BA-32FD-F04E-9357-A988A12AD9FF}" srcOrd="0" destOrd="0" presId="urn:microsoft.com/office/officeart/2005/8/layout/cycle2"/>
    <dgm:cxn modelId="{CDCD313B-D50D-9C48-88DB-A7C46DF8498A}" type="presParOf" srcId="{123D6F3A-4D4A-0641-8C3D-3701C57675FD}" destId="{95FCC874-9E71-5847-B736-0AD4B6D05BAA}" srcOrd="2" destOrd="0" presId="urn:microsoft.com/office/officeart/2005/8/layout/cycle2"/>
    <dgm:cxn modelId="{E13790C3-77F0-4E45-8B0D-AE55913ECEBF}" type="presParOf" srcId="{123D6F3A-4D4A-0641-8C3D-3701C57675FD}" destId="{FE368DE9-7723-034D-8388-FFE69588EAB2}" srcOrd="3" destOrd="0" presId="urn:microsoft.com/office/officeart/2005/8/layout/cycle2"/>
    <dgm:cxn modelId="{8E88A465-1CF6-6E4A-940D-B755B9A05C0D}" type="presParOf" srcId="{FE368DE9-7723-034D-8388-FFE69588EAB2}" destId="{BD5EC902-A0C7-3C45-8155-4725D2583DCC}" srcOrd="0" destOrd="0" presId="urn:microsoft.com/office/officeart/2005/8/layout/cycle2"/>
    <dgm:cxn modelId="{1181963A-5702-C247-973C-96B13BA681A0}" type="presParOf" srcId="{123D6F3A-4D4A-0641-8C3D-3701C57675FD}" destId="{CED3EB3B-6F93-F24B-BB8E-5D11172BB609}" srcOrd="4" destOrd="0" presId="urn:microsoft.com/office/officeart/2005/8/layout/cycle2"/>
    <dgm:cxn modelId="{28AE5E59-B26D-8D4E-AD45-374D513AE3FC}" type="presParOf" srcId="{123D6F3A-4D4A-0641-8C3D-3701C57675FD}" destId="{87D2CA2D-4572-7243-9A6D-1DCE006D9348}" srcOrd="5" destOrd="0" presId="urn:microsoft.com/office/officeart/2005/8/layout/cycle2"/>
    <dgm:cxn modelId="{300432A3-6A40-414F-AF34-FF27BC4E75FE}" type="presParOf" srcId="{87D2CA2D-4572-7243-9A6D-1DCE006D9348}" destId="{E52A639D-4C4D-734A-BB06-17E2AAC0CADE}" srcOrd="0" destOrd="0" presId="urn:microsoft.com/office/officeart/2005/8/layout/cycle2"/>
    <dgm:cxn modelId="{EF752FCE-3DD7-194A-9BB0-35D78D4C8D88}" type="presParOf" srcId="{123D6F3A-4D4A-0641-8C3D-3701C57675FD}" destId="{46D182AA-C3A0-FC44-A23C-9447FE1B13C1}" srcOrd="6" destOrd="0" presId="urn:microsoft.com/office/officeart/2005/8/layout/cycle2"/>
    <dgm:cxn modelId="{EC4C2E7A-6C43-434C-A182-40E99F793878}" type="presParOf" srcId="{123D6F3A-4D4A-0641-8C3D-3701C57675FD}" destId="{9043BAC9-2483-9645-9CE9-963F84B79ED5}" srcOrd="7" destOrd="0" presId="urn:microsoft.com/office/officeart/2005/8/layout/cycle2"/>
    <dgm:cxn modelId="{DF98AC86-D798-7844-A899-F1F1A2EA8105}" type="presParOf" srcId="{9043BAC9-2483-9645-9CE9-963F84B79ED5}" destId="{8F886C56-BE19-D742-B267-B2C824CE7678}" srcOrd="0" destOrd="0" presId="urn:microsoft.com/office/officeart/2005/8/layout/cycle2"/>
    <dgm:cxn modelId="{8AFCE138-9285-5D41-B722-6E5B84666AC1}" type="presParOf" srcId="{123D6F3A-4D4A-0641-8C3D-3701C57675FD}" destId="{EC2F5F36-0DE8-D54C-8127-075E656A30B8}" srcOrd="8" destOrd="0" presId="urn:microsoft.com/office/officeart/2005/8/layout/cycle2"/>
    <dgm:cxn modelId="{6782AFEB-8440-8F4A-85DD-FD3E55C932C6}" type="presParOf" srcId="{123D6F3A-4D4A-0641-8C3D-3701C57675FD}" destId="{ABAFEBBA-3C2B-3549-A3B3-FE9EBC742624}" srcOrd="9" destOrd="0" presId="urn:microsoft.com/office/officeart/2005/8/layout/cycle2"/>
    <dgm:cxn modelId="{44E52F29-2574-A44F-AFD6-2891670B753A}" type="presParOf" srcId="{ABAFEBBA-3C2B-3549-A3B3-FE9EBC742624}" destId="{4CAA88D6-14C8-214E-A6D2-D1191A1AB738}" srcOrd="0" destOrd="0" presId="urn:microsoft.com/office/officeart/2005/8/layout/cycle2"/>
    <dgm:cxn modelId="{FAD93A78-D131-7046-8AA6-4EF129F9E942}" type="presParOf" srcId="{123D6F3A-4D4A-0641-8C3D-3701C57675FD}" destId="{4D40379A-21C1-C245-B2A9-E2E154D6F30F}" srcOrd="10" destOrd="0" presId="urn:microsoft.com/office/officeart/2005/8/layout/cycle2"/>
    <dgm:cxn modelId="{F25EB32C-C3BE-E248-BF4E-1D12280E69CA}" type="presParOf" srcId="{123D6F3A-4D4A-0641-8C3D-3701C57675FD}" destId="{A55C5165-2291-3D4B-9151-75578ED24C76}" srcOrd="11" destOrd="0" presId="urn:microsoft.com/office/officeart/2005/8/layout/cycle2"/>
    <dgm:cxn modelId="{DE2CA632-ABC1-164A-9522-B08C9EF9E9C0}" type="presParOf" srcId="{A55C5165-2291-3D4B-9151-75578ED24C76}" destId="{47D5FB8E-1F50-AE45-97DE-8434A1BBFE54}" srcOrd="0" destOrd="0" presId="urn:microsoft.com/office/officeart/2005/8/layout/cycle2"/>
    <dgm:cxn modelId="{37A5E377-61B3-F54A-B7C9-E2DAFCE1873C}" type="presParOf" srcId="{123D6F3A-4D4A-0641-8C3D-3701C57675FD}" destId="{2025814E-57C8-CA40-8E3D-D4DF1B819302}" srcOrd="12" destOrd="0" presId="urn:microsoft.com/office/officeart/2005/8/layout/cycle2"/>
    <dgm:cxn modelId="{9CD1DE36-69C6-8C4C-ADA0-D9B9E058F3CF}" type="presParOf" srcId="{123D6F3A-4D4A-0641-8C3D-3701C57675FD}" destId="{7EB7746A-9023-4343-B989-D60844988ABF}" srcOrd="13" destOrd="0" presId="urn:microsoft.com/office/officeart/2005/8/layout/cycle2"/>
    <dgm:cxn modelId="{F6179AA9-D6CA-E840-A2B1-3D1E108FB3BB}" type="presParOf" srcId="{7EB7746A-9023-4343-B989-D60844988ABF}" destId="{6377938D-FCF7-0E4B-B76B-EC059CB333E2}" srcOrd="0" destOrd="0" presId="urn:microsoft.com/office/officeart/2005/8/layout/cycle2"/>
    <dgm:cxn modelId="{A63EBE69-F0ED-5B4D-B081-15C2829E6D5E}" type="presParOf" srcId="{123D6F3A-4D4A-0641-8C3D-3701C57675FD}" destId="{4EC2C09B-08E5-F040-837E-E439AA54D379}" srcOrd="14" destOrd="0" presId="urn:microsoft.com/office/officeart/2005/8/layout/cycle2"/>
    <dgm:cxn modelId="{11599A57-57EA-4C4B-ADAB-7A370FE5DAA1}" type="presParOf" srcId="{123D6F3A-4D4A-0641-8C3D-3701C57675FD}" destId="{8140251E-A4D5-744A-9287-397D08CDB022}" srcOrd="15" destOrd="0" presId="urn:microsoft.com/office/officeart/2005/8/layout/cycle2"/>
    <dgm:cxn modelId="{89EF4010-9229-E241-8FF8-31C98720E5B7}" type="presParOf" srcId="{8140251E-A4D5-744A-9287-397D08CDB022}" destId="{A9A8AED2-16B2-CD4E-AEE2-F6532B7BAC53}" srcOrd="0" destOrd="0" presId="urn:microsoft.com/office/officeart/2005/8/layout/cycle2"/>
    <dgm:cxn modelId="{56F455E9-DF3F-9F45-9B7B-11F9BBA7DE11}" type="presParOf" srcId="{123D6F3A-4D4A-0641-8C3D-3701C57675FD}" destId="{C0DE1E5E-2536-634B-9E24-D915F3FE215D}" srcOrd="16" destOrd="0" presId="urn:microsoft.com/office/officeart/2005/8/layout/cycle2"/>
    <dgm:cxn modelId="{9CB23DF1-6C34-2348-882A-1AC39F9C8E78}" type="presParOf" srcId="{123D6F3A-4D4A-0641-8C3D-3701C57675FD}" destId="{F8C944BB-0C8D-CF4F-BCB2-DB3CB8542D16}" srcOrd="17" destOrd="0" presId="urn:microsoft.com/office/officeart/2005/8/layout/cycle2"/>
    <dgm:cxn modelId="{E314D732-9399-E545-AF75-FB36251E7A4E}" type="presParOf" srcId="{F8C944BB-0C8D-CF4F-BCB2-DB3CB8542D16}" destId="{7E789753-2FB9-224D-A783-1893020179D8}" srcOrd="0" destOrd="0" presId="urn:microsoft.com/office/officeart/2005/8/layout/cycle2"/>
    <dgm:cxn modelId="{A2C1E963-1BD6-8049-9AE5-380519A14BF3}" type="presParOf" srcId="{123D6F3A-4D4A-0641-8C3D-3701C57675FD}" destId="{2A619C14-DC1C-4C4D-BE1A-55DDA723FFEC}" srcOrd="18" destOrd="0" presId="urn:microsoft.com/office/officeart/2005/8/layout/cycle2"/>
    <dgm:cxn modelId="{709A25AC-8F3E-0D41-AB47-1DCDA4F64B63}" type="presParOf" srcId="{123D6F3A-4D4A-0641-8C3D-3701C57675FD}" destId="{51EF06AF-9287-D84B-9C1C-A6968A3F0FA4}" srcOrd="19" destOrd="0" presId="urn:microsoft.com/office/officeart/2005/8/layout/cycle2"/>
    <dgm:cxn modelId="{60F13971-B0CD-7A45-A7B7-41B54584325E}" type="presParOf" srcId="{51EF06AF-9287-D84B-9C1C-A6968A3F0FA4}" destId="{A4AD6756-0E8F-9A40-81DB-4B0CD054F876}" srcOrd="0" destOrd="0" presId="urn:microsoft.com/office/officeart/2005/8/layout/cycle2"/>
    <dgm:cxn modelId="{9D76D929-1270-8249-82E4-EF0A062731AA}" type="presParOf" srcId="{123D6F3A-4D4A-0641-8C3D-3701C57675FD}" destId="{994F5E87-7A25-FA40-BA51-33F600EE8D40}" srcOrd="20" destOrd="0" presId="urn:microsoft.com/office/officeart/2005/8/layout/cycle2"/>
    <dgm:cxn modelId="{98594CAE-F78F-014D-80AB-640837A07F02}" type="presParOf" srcId="{123D6F3A-4D4A-0641-8C3D-3701C57675FD}" destId="{2C4B0BF3-8E98-D845-9688-17A9F57E4BA2}" srcOrd="21" destOrd="0" presId="urn:microsoft.com/office/officeart/2005/8/layout/cycle2"/>
    <dgm:cxn modelId="{61EB5C91-4E8B-984B-9F27-36ED4A46719C}" type="presParOf" srcId="{2C4B0BF3-8E98-D845-9688-17A9F57E4BA2}" destId="{B1B3CD59-FCF7-F541-8118-702D8DD60D33}" srcOrd="0" destOrd="0" presId="urn:microsoft.com/office/officeart/2005/8/layout/cycle2"/>
    <dgm:cxn modelId="{1A51AE4D-7D22-234A-8C34-106E5896490B}" type="presParOf" srcId="{123D6F3A-4D4A-0641-8C3D-3701C57675FD}" destId="{236284F9-7D9F-6A41-9186-D02997ED4121}" srcOrd="22" destOrd="0" presId="urn:microsoft.com/office/officeart/2005/8/layout/cycle2"/>
    <dgm:cxn modelId="{8ACF45CD-A6B4-F545-B4C1-66C571AE997D}" type="presParOf" srcId="{123D6F3A-4D4A-0641-8C3D-3701C57675FD}" destId="{FBD017A0-7358-4C49-9A1A-838D8A55E5D6}" srcOrd="23" destOrd="0" presId="urn:microsoft.com/office/officeart/2005/8/layout/cycle2"/>
    <dgm:cxn modelId="{8D62A244-1887-F84E-961F-C6FBB0E76763}" type="presParOf" srcId="{FBD017A0-7358-4C49-9A1A-838D8A55E5D6}" destId="{157635E4-6058-5844-B9EC-24D1F945AC94}" srcOrd="0" destOrd="0" presId="urn:microsoft.com/office/officeart/2005/8/layout/cycle2"/>
    <dgm:cxn modelId="{0900360F-F60F-644D-B625-AD5050F9C12F}" type="presParOf" srcId="{123D6F3A-4D4A-0641-8C3D-3701C57675FD}" destId="{1FEC449C-74AB-6641-ACE1-88797E4EB687}" srcOrd="24" destOrd="0" presId="urn:microsoft.com/office/officeart/2005/8/layout/cycle2"/>
    <dgm:cxn modelId="{9E657734-DD54-7A43-BF1B-0E76A47B52E9}" type="presParOf" srcId="{123D6F3A-4D4A-0641-8C3D-3701C57675FD}" destId="{4E415D35-708F-B44A-9102-7F13E65459D5}" srcOrd="25" destOrd="0" presId="urn:microsoft.com/office/officeart/2005/8/layout/cycle2"/>
    <dgm:cxn modelId="{187D20C4-8F39-664E-8DB3-9429BE705AF3}" type="presParOf" srcId="{4E415D35-708F-B44A-9102-7F13E65459D5}" destId="{94DAAAA4-C2B0-344F-AB81-24CC7355C246}" srcOrd="0" destOrd="0" presId="urn:microsoft.com/office/officeart/2005/8/layout/cycle2"/>
    <dgm:cxn modelId="{FFF45442-088D-BD42-A212-CCC4578B45DA}" type="presParOf" srcId="{123D6F3A-4D4A-0641-8C3D-3701C57675FD}" destId="{82EC97FB-6A0A-B34D-8E62-7BD1BF02F178}" srcOrd="26" destOrd="0" presId="urn:microsoft.com/office/officeart/2005/8/layout/cycle2"/>
    <dgm:cxn modelId="{1655AE9E-85E0-694F-9EF3-C7A7357B9CA5}" type="presParOf" srcId="{123D6F3A-4D4A-0641-8C3D-3701C57675FD}" destId="{EA5A9091-B293-7A4F-BBD8-438C5CADB91C}" srcOrd="27" destOrd="0" presId="urn:microsoft.com/office/officeart/2005/8/layout/cycle2"/>
    <dgm:cxn modelId="{9834961B-6A32-9646-88F7-6E9851236415}" type="presParOf" srcId="{EA5A9091-B293-7A4F-BBD8-438C5CADB91C}" destId="{6252E327-8074-CE45-B3FA-F4431EB26816}" srcOrd="0" destOrd="0" presId="urn:microsoft.com/office/officeart/2005/8/layout/cycle2"/>
    <dgm:cxn modelId="{FF62E314-BF8B-FC47-86A2-1B3CF0D5CC78}" type="presParOf" srcId="{123D6F3A-4D4A-0641-8C3D-3701C57675FD}" destId="{2F29BB7C-B28E-8B47-AB0E-CE76B04DFC68}" srcOrd="28" destOrd="0" presId="urn:microsoft.com/office/officeart/2005/8/layout/cycle2"/>
    <dgm:cxn modelId="{0344331C-8AB0-C14D-8F6F-3F4C71AFE818}" type="presParOf" srcId="{123D6F3A-4D4A-0641-8C3D-3701C57675FD}" destId="{F7C29320-FA05-E447-99F2-EBF7C0C4CEB9}" srcOrd="29" destOrd="0" presId="urn:microsoft.com/office/officeart/2005/8/layout/cycle2"/>
    <dgm:cxn modelId="{E1C2B3DB-5487-6E4D-AE09-C1426533BB86}" type="presParOf" srcId="{F7C29320-FA05-E447-99F2-EBF7C0C4CEB9}" destId="{655BFF04-88BD-4A4C-BD1E-24C0D8314916}" srcOrd="0" destOrd="0" presId="urn:microsoft.com/office/officeart/2005/8/layout/cycle2"/>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B8C890-D99E-FE45-B348-E922D2E58B56}" type="doc">
      <dgm:prSet loTypeId="urn:microsoft.com/office/officeart/2005/8/layout/cycle2" loCatId="" qsTypeId="urn:microsoft.com/office/officeart/2005/8/quickstyle/simple1" qsCatId="simple" csTypeId="urn:microsoft.com/office/officeart/2005/8/colors/accent0_2" csCatId="mainScheme" phldr="1"/>
      <dgm:spPr/>
      <dgm:t>
        <a:bodyPr/>
        <a:lstStyle/>
        <a:p>
          <a:endParaRPr lang="es-ES"/>
        </a:p>
      </dgm:t>
    </dgm:pt>
    <dgm:pt modelId="{99CB2B88-89B3-364D-9E36-9FE30C220AF5}">
      <dgm:prSet phldrT="[Texto]"/>
      <dgm:spPr>
        <a:ln w="57150">
          <a:solidFill>
            <a:schemeClr val="accent1"/>
          </a:solidFill>
        </a:ln>
      </dgm:spPr>
      <dgm:t>
        <a:bodyPr/>
        <a:lstStyle/>
        <a:p>
          <a:pPr>
            <a:buFont typeface="Arial" panose="020B0604020202020204" pitchFamily="34" charset="0"/>
            <a:buChar char="•"/>
          </a:pPr>
          <a:r>
            <a:rPr lang="es-CL" b="1"/>
            <a:t>Administración Municipal</a:t>
          </a:r>
          <a:endParaRPr lang="es-ES" b="1"/>
        </a:p>
      </dgm:t>
    </dgm:pt>
    <dgm:pt modelId="{23AC09E2-8333-354C-BADD-839917278146}" type="parTrans" cxnId="{FD46A519-BBC3-D44D-ADB2-ACFD1BCBCC1B}">
      <dgm:prSet/>
      <dgm:spPr/>
      <dgm:t>
        <a:bodyPr/>
        <a:lstStyle/>
        <a:p>
          <a:endParaRPr lang="es-ES" b="1"/>
        </a:p>
      </dgm:t>
    </dgm:pt>
    <dgm:pt modelId="{154D9352-9703-D64B-B7A6-139D750D2797}" type="sibTrans" cxnId="{FD46A519-BBC3-D44D-ADB2-ACFD1BCBCC1B}">
      <dgm:prSet/>
      <dgm:spPr>
        <a:noFill/>
        <a:ln>
          <a:solidFill>
            <a:schemeClr val="bg1"/>
          </a:solidFill>
        </a:ln>
      </dgm:spPr>
      <dgm:t>
        <a:bodyPr/>
        <a:lstStyle/>
        <a:p>
          <a:endParaRPr lang="es-ES" b="1"/>
        </a:p>
      </dgm:t>
    </dgm:pt>
    <dgm:pt modelId="{84B02C9F-0F0F-5549-A165-E8F8BF849405}">
      <dgm:prSet/>
      <dgm:spPr>
        <a:ln w="57150">
          <a:solidFill>
            <a:schemeClr val="accent1"/>
          </a:solidFill>
        </a:ln>
      </dgm:spPr>
      <dgm:t>
        <a:bodyPr/>
        <a:lstStyle/>
        <a:p>
          <a:pPr>
            <a:buFont typeface="Arial" panose="020B0604020202020204" pitchFamily="34" charset="0"/>
            <a:buChar char="•"/>
          </a:pPr>
          <a:r>
            <a:rPr lang="es-CL" b="1"/>
            <a:t>Dirección de Control</a:t>
          </a:r>
        </a:p>
      </dgm:t>
    </dgm:pt>
    <dgm:pt modelId="{7F5BCA3C-AB7B-5346-A1ED-301C6809A25F}" type="parTrans" cxnId="{A39AC1C9-4031-8542-8AB3-A61DB9670EA9}">
      <dgm:prSet/>
      <dgm:spPr/>
      <dgm:t>
        <a:bodyPr/>
        <a:lstStyle/>
        <a:p>
          <a:endParaRPr lang="es-ES" b="1"/>
        </a:p>
      </dgm:t>
    </dgm:pt>
    <dgm:pt modelId="{AD747FBD-64CA-6F47-9A0D-6EA3CBE80C05}" type="sibTrans" cxnId="{A39AC1C9-4031-8542-8AB3-A61DB9670EA9}">
      <dgm:prSet/>
      <dgm:spPr>
        <a:noFill/>
        <a:ln>
          <a:solidFill>
            <a:schemeClr val="bg1"/>
          </a:solidFill>
        </a:ln>
      </dgm:spPr>
      <dgm:t>
        <a:bodyPr/>
        <a:lstStyle/>
        <a:p>
          <a:endParaRPr lang="es-ES" b="1"/>
        </a:p>
      </dgm:t>
    </dgm:pt>
    <dgm:pt modelId="{DF453B0E-603B-5A47-A0D3-B50907D3ED4E}">
      <dgm:prSet phldrT="[Texto]"/>
      <dgm:spPr>
        <a:ln w="57150">
          <a:solidFill>
            <a:schemeClr val="accent1"/>
          </a:solidFill>
        </a:ln>
      </dgm:spPr>
      <dgm:t>
        <a:bodyPr/>
        <a:lstStyle/>
        <a:p>
          <a:pPr>
            <a:buFont typeface="Arial" panose="020B0604020202020204" pitchFamily="34" charset="0"/>
            <a:buChar char="•"/>
          </a:pPr>
          <a:r>
            <a:rPr lang="es-CL" b="1"/>
            <a:t>Secretaría Municipal</a:t>
          </a:r>
          <a:endParaRPr lang="es-ES" b="1"/>
        </a:p>
      </dgm:t>
    </dgm:pt>
    <dgm:pt modelId="{D6933CE0-C8AF-6347-AEB6-876D3CA376E1}" type="parTrans" cxnId="{76E6097E-961E-3141-9695-28C50069288E}">
      <dgm:prSet/>
      <dgm:spPr/>
      <dgm:t>
        <a:bodyPr/>
        <a:lstStyle/>
        <a:p>
          <a:endParaRPr lang="es-ES" b="1"/>
        </a:p>
      </dgm:t>
    </dgm:pt>
    <dgm:pt modelId="{55485794-0238-344D-80CC-C89AAEE23DB0}" type="sibTrans" cxnId="{76E6097E-961E-3141-9695-28C50069288E}">
      <dgm:prSet/>
      <dgm:spPr>
        <a:solidFill>
          <a:schemeClr val="bg1"/>
        </a:solidFill>
        <a:ln>
          <a:solidFill>
            <a:schemeClr val="bg1"/>
          </a:solidFill>
        </a:ln>
      </dgm:spPr>
      <dgm:t>
        <a:bodyPr/>
        <a:lstStyle/>
        <a:p>
          <a:endParaRPr lang="es-ES" b="1"/>
        </a:p>
      </dgm:t>
    </dgm:pt>
    <dgm:pt modelId="{01426679-1BF2-6845-9035-FD8C54D00C4B}" type="pres">
      <dgm:prSet presAssocID="{2FB8C890-D99E-FE45-B348-E922D2E58B56}" presName="cycle" presStyleCnt="0">
        <dgm:presLayoutVars>
          <dgm:dir/>
          <dgm:resizeHandles val="exact"/>
        </dgm:presLayoutVars>
      </dgm:prSet>
      <dgm:spPr/>
    </dgm:pt>
    <dgm:pt modelId="{8A2E6BD8-487A-9A43-8D8C-27A8CD659DFF}" type="pres">
      <dgm:prSet presAssocID="{99CB2B88-89B3-364D-9E36-9FE30C220AF5}" presName="node" presStyleLbl="node1" presStyleIdx="0" presStyleCnt="3">
        <dgm:presLayoutVars>
          <dgm:bulletEnabled val="1"/>
        </dgm:presLayoutVars>
      </dgm:prSet>
      <dgm:spPr/>
    </dgm:pt>
    <dgm:pt modelId="{BD2158BC-C44F-4A4C-B39D-6D6BC234239A}" type="pres">
      <dgm:prSet presAssocID="{154D9352-9703-D64B-B7A6-139D750D2797}" presName="sibTrans" presStyleLbl="sibTrans2D1" presStyleIdx="0" presStyleCnt="3" custFlipVert="0" custFlipHor="0" custScaleX="8793" custScaleY="12475" custLinFactNeighborX="-5361" custLinFactNeighborY="6867"/>
      <dgm:spPr/>
    </dgm:pt>
    <dgm:pt modelId="{850A10A2-18F4-F040-A200-C7ECDA4EBC91}" type="pres">
      <dgm:prSet presAssocID="{154D9352-9703-D64B-B7A6-139D750D2797}" presName="connectorText" presStyleLbl="sibTrans2D1" presStyleIdx="0" presStyleCnt="3"/>
      <dgm:spPr/>
    </dgm:pt>
    <dgm:pt modelId="{1BD2F611-CB7A-1A49-B79B-E1BFDB7186A0}" type="pres">
      <dgm:prSet presAssocID="{DF453B0E-603B-5A47-A0D3-B50907D3ED4E}" presName="node" presStyleLbl="node1" presStyleIdx="1" presStyleCnt="3" custRadScaleRad="185965" custRadScaleInc="-2751">
        <dgm:presLayoutVars>
          <dgm:bulletEnabled val="1"/>
        </dgm:presLayoutVars>
      </dgm:prSet>
      <dgm:spPr/>
    </dgm:pt>
    <dgm:pt modelId="{E5E6A636-52E2-0348-8BA5-31DFA37D40F1}" type="pres">
      <dgm:prSet presAssocID="{55485794-0238-344D-80CC-C89AAEE23DB0}" presName="sibTrans" presStyleLbl="sibTrans2D1" presStyleIdx="1" presStyleCnt="3" custFlipVert="1" custFlipHor="1" custScaleX="4312" custScaleY="12475"/>
      <dgm:spPr/>
    </dgm:pt>
    <dgm:pt modelId="{8AC585F7-A10C-6248-96A3-09E16FE01440}" type="pres">
      <dgm:prSet presAssocID="{55485794-0238-344D-80CC-C89AAEE23DB0}" presName="connectorText" presStyleLbl="sibTrans2D1" presStyleIdx="1" presStyleCnt="3"/>
      <dgm:spPr/>
    </dgm:pt>
    <dgm:pt modelId="{EBAFFD4E-663A-BD49-B613-5F9BBA39DEB3}" type="pres">
      <dgm:prSet presAssocID="{84B02C9F-0F0F-5549-A165-E8F8BF849405}" presName="node" presStyleLbl="node1" presStyleIdx="2" presStyleCnt="3" custRadScaleRad="169450" custRadScaleInc="24924">
        <dgm:presLayoutVars>
          <dgm:bulletEnabled val="1"/>
        </dgm:presLayoutVars>
      </dgm:prSet>
      <dgm:spPr/>
    </dgm:pt>
    <dgm:pt modelId="{3AA1FD12-528C-6947-A549-1BF06BD74758}" type="pres">
      <dgm:prSet presAssocID="{AD747FBD-64CA-6F47-9A0D-6EA3CBE80C05}" presName="sibTrans" presStyleLbl="sibTrans2D1" presStyleIdx="2" presStyleCnt="3" custFlipVert="0" custFlipHor="1" custScaleX="8946" custScaleY="12475" custLinFactNeighborX="11490" custLinFactNeighborY="0"/>
      <dgm:spPr/>
    </dgm:pt>
    <dgm:pt modelId="{7C141ADA-93CA-1549-A8EC-9F9E6B5B5CED}" type="pres">
      <dgm:prSet presAssocID="{AD747FBD-64CA-6F47-9A0D-6EA3CBE80C05}" presName="connectorText" presStyleLbl="sibTrans2D1" presStyleIdx="2" presStyleCnt="3"/>
      <dgm:spPr/>
    </dgm:pt>
  </dgm:ptLst>
  <dgm:cxnLst>
    <dgm:cxn modelId="{DD5D1C18-114D-F54C-BBC1-41368D006099}" type="presOf" srcId="{55485794-0238-344D-80CC-C89AAEE23DB0}" destId="{8AC585F7-A10C-6248-96A3-09E16FE01440}" srcOrd="1" destOrd="0" presId="urn:microsoft.com/office/officeart/2005/8/layout/cycle2"/>
    <dgm:cxn modelId="{FD46A519-BBC3-D44D-ADB2-ACFD1BCBCC1B}" srcId="{2FB8C890-D99E-FE45-B348-E922D2E58B56}" destId="{99CB2B88-89B3-364D-9E36-9FE30C220AF5}" srcOrd="0" destOrd="0" parTransId="{23AC09E2-8333-354C-BADD-839917278146}" sibTransId="{154D9352-9703-D64B-B7A6-139D750D2797}"/>
    <dgm:cxn modelId="{DB95EB3B-FD34-F44C-9FAC-A55CC1BF8902}" type="presOf" srcId="{AD747FBD-64CA-6F47-9A0D-6EA3CBE80C05}" destId="{7C141ADA-93CA-1549-A8EC-9F9E6B5B5CED}" srcOrd="1" destOrd="0" presId="urn:microsoft.com/office/officeart/2005/8/layout/cycle2"/>
    <dgm:cxn modelId="{954F0642-268E-AE43-9D69-D5D37BCC0739}" type="presOf" srcId="{DF453B0E-603B-5A47-A0D3-B50907D3ED4E}" destId="{1BD2F611-CB7A-1A49-B79B-E1BFDB7186A0}" srcOrd="0" destOrd="0" presId="urn:microsoft.com/office/officeart/2005/8/layout/cycle2"/>
    <dgm:cxn modelId="{BD858879-F95A-1941-83A6-5DB57D4078BC}" type="presOf" srcId="{2FB8C890-D99E-FE45-B348-E922D2E58B56}" destId="{01426679-1BF2-6845-9035-FD8C54D00C4B}" srcOrd="0" destOrd="0" presId="urn:microsoft.com/office/officeart/2005/8/layout/cycle2"/>
    <dgm:cxn modelId="{D1E24D7D-2545-9A40-8FD5-9EDB8F8286B3}" type="presOf" srcId="{99CB2B88-89B3-364D-9E36-9FE30C220AF5}" destId="{8A2E6BD8-487A-9A43-8D8C-27A8CD659DFF}" srcOrd="0" destOrd="0" presId="urn:microsoft.com/office/officeart/2005/8/layout/cycle2"/>
    <dgm:cxn modelId="{76E6097E-961E-3141-9695-28C50069288E}" srcId="{2FB8C890-D99E-FE45-B348-E922D2E58B56}" destId="{DF453B0E-603B-5A47-A0D3-B50907D3ED4E}" srcOrd="1" destOrd="0" parTransId="{D6933CE0-C8AF-6347-AEB6-876D3CA376E1}" sibTransId="{55485794-0238-344D-80CC-C89AAEE23DB0}"/>
    <dgm:cxn modelId="{C2F5BBA1-33BC-CE4C-A5A3-4E650749E066}" type="presOf" srcId="{AD747FBD-64CA-6F47-9A0D-6EA3CBE80C05}" destId="{3AA1FD12-528C-6947-A549-1BF06BD74758}" srcOrd="0" destOrd="0" presId="urn:microsoft.com/office/officeart/2005/8/layout/cycle2"/>
    <dgm:cxn modelId="{EA4C07B3-C06E-0A41-AB3D-86003FAA08C8}" type="presOf" srcId="{55485794-0238-344D-80CC-C89AAEE23DB0}" destId="{E5E6A636-52E2-0348-8BA5-31DFA37D40F1}" srcOrd="0" destOrd="0" presId="urn:microsoft.com/office/officeart/2005/8/layout/cycle2"/>
    <dgm:cxn modelId="{B5F6DCBA-628F-1D4D-8CE2-965B9CCE209D}" type="presOf" srcId="{84B02C9F-0F0F-5549-A165-E8F8BF849405}" destId="{EBAFFD4E-663A-BD49-B613-5F9BBA39DEB3}" srcOrd="0" destOrd="0" presId="urn:microsoft.com/office/officeart/2005/8/layout/cycle2"/>
    <dgm:cxn modelId="{A39AC1C9-4031-8542-8AB3-A61DB9670EA9}" srcId="{2FB8C890-D99E-FE45-B348-E922D2E58B56}" destId="{84B02C9F-0F0F-5549-A165-E8F8BF849405}" srcOrd="2" destOrd="0" parTransId="{7F5BCA3C-AB7B-5346-A1ED-301C6809A25F}" sibTransId="{AD747FBD-64CA-6F47-9A0D-6EA3CBE80C05}"/>
    <dgm:cxn modelId="{7F5DA4E7-6A10-644F-9227-1D50F2E432F2}" type="presOf" srcId="{154D9352-9703-D64B-B7A6-139D750D2797}" destId="{850A10A2-18F4-F040-A200-C7ECDA4EBC91}" srcOrd="1" destOrd="0" presId="urn:microsoft.com/office/officeart/2005/8/layout/cycle2"/>
    <dgm:cxn modelId="{627CE0F6-56DC-7E40-B6AD-CD07CD562BB6}" type="presOf" srcId="{154D9352-9703-D64B-B7A6-139D750D2797}" destId="{BD2158BC-C44F-4A4C-B39D-6D6BC234239A}" srcOrd="0" destOrd="0" presId="urn:microsoft.com/office/officeart/2005/8/layout/cycle2"/>
    <dgm:cxn modelId="{A192954A-C560-A640-8A93-445793BC537D}" type="presParOf" srcId="{01426679-1BF2-6845-9035-FD8C54D00C4B}" destId="{8A2E6BD8-487A-9A43-8D8C-27A8CD659DFF}" srcOrd="0" destOrd="0" presId="urn:microsoft.com/office/officeart/2005/8/layout/cycle2"/>
    <dgm:cxn modelId="{B991908C-02B7-A245-9291-47F61658134B}" type="presParOf" srcId="{01426679-1BF2-6845-9035-FD8C54D00C4B}" destId="{BD2158BC-C44F-4A4C-B39D-6D6BC234239A}" srcOrd="1" destOrd="0" presId="urn:microsoft.com/office/officeart/2005/8/layout/cycle2"/>
    <dgm:cxn modelId="{7907FBF0-5C06-5B40-9C72-9D11828541F5}" type="presParOf" srcId="{BD2158BC-C44F-4A4C-B39D-6D6BC234239A}" destId="{850A10A2-18F4-F040-A200-C7ECDA4EBC91}" srcOrd="0" destOrd="0" presId="urn:microsoft.com/office/officeart/2005/8/layout/cycle2"/>
    <dgm:cxn modelId="{D1680D7D-67B7-1E4E-A80C-9E1952EAE568}" type="presParOf" srcId="{01426679-1BF2-6845-9035-FD8C54D00C4B}" destId="{1BD2F611-CB7A-1A49-B79B-E1BFDB7186A0}" srcOrd="2" destOrd="0" presId="urn:microsoft.com/office/officeart/2005/8/layout/cycle2"/>
    <dgm:cxn modelId="{6CF48C91-3251-A04F-A50E-342C0FCC258C}" type="presParOf" srcId="{01426679-1BF2-6845-9035-FD8C54D00C4B}" destId="{E5E6A636-52E2-0348-8BA5-31DFA37D40F1}" srcOrd="3" destOrd="0" presId="urn:microsoft.com/office/officeart/2005/8/layout/cycle2"/>
    <dgm:cxn modelId="{069E4116-A19A-5946-9498-2675C69710A9}" type="presParOf" srcId="{E5E6A636-52E2-0348-8BA5-31DFA37D40F1}" destId="{8AC585F7-A10C-6248-96A3-09E16FE01440}" srcOrd="0" destOrd="0" presId="urn:microsoft.com/office/officeart/2005/8/layout/cycle2"/>
    <dgm:cxn modelId="{22B0D28D-A012-4F4E-A734-F57C0EEE9E9B}" type="presParOf" srcId="{01426679-1BF2-6845-9035-FD8C54D00C4B}" destId="{EBAFFD4E-663A-BD49-B613-5F9BBA39DEB3}" srcOrd="4" destOrd="0" presId="urn:microsoft.com/office/officeart/2005/8/layout/cycle2"/>
    <dgm:cxn modelId="{2760A946-998C-4B48-9959-B43C038973E6}" type="presParOf" srcId="{01426679-1BF2-6845-9035-FD8C54D00C4B}" destId="{3AA1FD12-528C-6947-A549-1BF06BD74758}" srcOrd="5" destOrd="0" presId="urn:microsoft.com/office/officeart/2005/8/layout/cycle2"/>
    <dgm:cxn modelId="{893C22A2-68AA-EB43-B776-7DD6B3FF1F31}" type="presParOf" srcId="{3AA1FD12-528C-6947-A549-1BF06BD74758}" destId="{7C141ADA-93CA-1549-A8EC-9F9E6B5B5CED}" srcOrd="0" destOrd="0" presId="urn:microsoft.com/office/officeart/2005/8/layout/cycle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1F5C92-5721-440C-B432-C3EE253C1FD8}"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s-CL"/>
        </a:p>
      </dgm:t>
    </dgm:pt>
    <dgm:pt modelId="{BDF021CB-4FB3-40FD-A33D-345A8C97CD8B}">
      <dgm:prSet phldrT="[Texto]"/>
      <dgm:spPr/>
      <dgm:t>
        <a:bodyPr/>
        <a:lstStyle/>
        <a:p>
          <a:r>
            <a:rPr lang="es-MX" dirty="0"/>
            <a:t>Se desarrollo un proyecto en común SIM</a:t>
          </a:r>
          <a:endParaRPr lang="es-CL" dirty="0"/>
        </a:p>
      </dgm:t>
    </dgm:pt>
    <dgm:pt modelId="{681917D7-4FEA-4C59-B07A-768368A31D1E}" type="parTrans" cxnId="{471C02F2-D566-4F4E-8225-D3C544EBF9FF}">
      <dgm:prSet/>
      <dgm:spPr/>
      <dgm:t>
        <a:bodyPr/>
        <a:lstStyle/>
        <a:p>
          <a:endParaRPr lang="es-CL"/>
        </a:p>
      </dgm:t>
    </dgm:pt>
    <dgm:pt modelId="{3E084C88-3E8C-433F-97B6-14778884174A}" type="sibTrans" cxnId="{471C02F2-D566-4F4E-8225-D3C544EBF9FF}">
      <dgm:prSet/>
      <dgm:spPr/>
      <dgm:t>
        <a:bodyPr/>
        <a:lstStyle/>
        <a:p>
          <a:endParaRPr lang="es-CL"/>
        </a:p>
      </dgm:t>
    </dgm:pt>
    <dgm:pt modelId="{AC291763-8D9F-46AA-A612-69AF52F7EE30}">
      <dgm:prSet phldrT="[Texto]"/>
      <dgm:spPr/>
      <dgm:t>
        <a:bodyPr/>
        <a:lstStyle/>
        <a:p>
          <a:r>
            <a:rPr lang="es-MX" dirty="0"/>
            <a:t>Agentes de innovación </a:t>
          </a:r>
          <a:endParaRPr lang="es-CL" dirty="0"/>
        </a:p>
      </dgm:t>
    </dgm:pt>
    <dgm:pt modelId="{3E7347EB-0D4B-419A-8D37-2320B2B12E7E}" type="parTrans" cxnId="{7662F3A9-CD5B-49DD-B77C-81F555FBD681}">
      <dgm:prSet/>
      <dgm:spPr/>
      <dgm:t>
        <a:bodyPr/>
        <a:lstStyle/>
        <a:p>
          <a:endParaRPr lang="es-CL"/>
        </a:p>
      </dgm:t>
    </dgm:pt>
    <dgm:pt modelId="{6BE0FA12-DBD7-4D13-9801-9325002DED52}" type="sibTrans" cxnId="{7662F3A9-CD5B-49DD-B77C-81F555FBD681}">
      <dgm:prSet/>
      <dgm:spPr/>
      <dgm:t>
        <a:bodyPr/>
        <a:lstStyle/>
        <a:p>
          <a:endParaRPr lang="es-CL"/>
        </a:p>
      </dgm:t>
    </dgm:pt>
    <dgm:pt modelId="{F847D970-C1D2-49C2-A083-0D6BE851AA9B}">
      <dgm:prSet phldrT="[Texto]"/>
      <dgm:spPr/>
      <dgm:t>
        <a:bodyPr/>
        <a:lstStyle/>
        <a:p>
          <a:r>
            <a:rPr lang="es-MX" dirty="0"/>
            <a:t>Cultura de datos</a:t>
          </a:r>
          <a:endParaRPr lang="es-CL" dirty="0"/>
        </a:p>
      </dgm:t>
    </dgm:pt>
    <dgm:pt modelId="{295FA0CE-EE19-41C6-A44B-613C50FA159C}" type="parTrans" cxnId="{556CDEB7-DFF7-462A-9079-C756A0DAECFC}">
      <dgm:prSet/>
      <dgm:spPr/>
      <dgm:t>
        <a:bodyPr/>
        <a:lstStyle/>
        <a:p>
          <a:endParaRPr lang="es-CL"/>
        </a:p>
      </dgm:t>
    </dgm:pt>
    <dgm:pt modelId="{4C0EB8EC-3045-4024-B780-6D96C2F4E09D}" type="sibTrans" cxnId="{556CDEB7-DFF7-462A-9079-C756A0DAECFC}">
      <dgm:prSet/>
      <dgm:spPr/>
      <dgm:t>
        <a:bodyPr/>
        <a:lstStyle/>
        <a:p>
          <a:endParaRPr lang="es-CL"/>
        </a:p>
      </dgm:t>
    </dgm:pt>
    <dgm:pt modelId="{143BDF7B-26FD-4733-B28F-6597B43F2F59}">
      <dgm:prSet phldrT="[Texto]"/>
      <dgm:spPr/>
      <dgm:t>
        <a:bodyPr/>
        <a:lstStyle/>
        <a:p>
          <a:r>
            <a:rPr lang="es-MX" dirty="0"/>
            <a:t>Interés en Capacitaciones</a:t>
          </a:r>
          <a:endParaRPr lang="es-CL" dirty="0"/>
        </a:p>
      </dgm:t>
    </dgm:pt>
    <dgm:pt modelId="{55EE9C92-EB47-43B9-8799-A44F713AE448}" type="parTrans" cxnId="{D9A60E32-456D-4E7E-9113-648DF5295623}">
      <dgm:prSet/>
      <dgm:spPr/>
      <dgm:t>
        <a:bodyPr/>
        <a:lstStyle/>
        <a:p>
          <a:endParaRPr lang="es-CL"/>
        </a:p>
      </dgm:t>
    </dgm:pt>
    <dgm:pt modelId="{620C5B8D-56BF-4E6A-877B-32CB574BBE95}" type="sibTrans" cxnId="{D9A60E32-456D-4E7E-9113-648DF5295623}">
      <dgm:prSet/>
      <dgm:spPr/>
      <dgm:t>
        <a:bodyPr/>
        <a:lstStyle/>
        <a:p>
          <a:endParaRPr lang="es-CL"/>
        </a:p>
      </dgm:t>
    </dgm:pt>
    <dgm:pt modelId="{9D8F41C1-F069-42A4-9E8E-1FEE8799DA4E}">
      <dgm:prSet phldrT="[Texto]"/>
      <dgm:spPr/>
      <dgm:t>
        <a:bodyPr/>
        <a:lstStyle/>
        <a:p>
          <a:r>
            <a:rPr lang="es-MX" dirty="0"/>
            <a:t>Participación en </a:t>
          </a:r>
          <a:r>
            <a:rPr lang="es-MX" dirty="0" err="1"/>
            <a:t>MasterClass</a:t>
          </a:r>
          <a:r>
            <a:rPr lang="es-MX" dirty="0"/>
            <a:t> </a:t>
          </a:r>
          <a:endParaRPr lang="es-CL" dirty="0"/>
        </a:p>
      </dgm:t>
    </dgm:pt>
    <dgm:pt modelId="{28A16EE8-984E-433C-8A7E-E0E1320C8C88}" type="parTrans" cxnId="{DDECA7A1-F8AB-4BA7-9AC8-FABD11D1798A}">
      <dgm:prSet/>
      <dgm:spPr/>
      <dgm:t>
        <a:bodyPr/>
        <a:lstStyle/>
        <a:p>
          <a:endParaRPr lang="es-CL"/>
        </a:p>
      </dgm:t>
    </dgm:pt>
    <dgm:pt modelId="{0D49A97D-63D5-4595-A359-8485CCFA3AC0}" type="sibTrans" cxnId="{DDECA7A1-F8AB-4BA7-9AC8-FABD11D1798A}">
      <dgm:prSet/>
      <dgm:spPr/>
      <dgm:t>
        <a:bodyPr/>
        <a:lstStyle/>
        <a:p>
          <a:endParaRPr lang="es-CL"/>
        </a:p>
      </dgm:t>
    </dgm:pt>
    <dgm:pt modelId="{3FA84F36-256D-4D65-B3CA-2E661A0F7B90}">
      <dgm:prSet phldrT="[Texto]"/>
      <dgm:spPr/>
      <dgm:t>
        <a:bodyPr/>
        <a:lstStyle/>
        <a:p>
          <a:r>
            <a:rPr lang="es-MX" dirty="0"/>
            <a:t>Importancia de invertir en mejores equipos</a:t>
          </a:r>
          <a:endParaRPr lang="es-CL" dirty="0"/>
        </a:p>
      </dgm:t>
    </dgm:pt>
    <dgm:pt modelId="{280945E0-75C7-4ED2-93DE-4E42352D10CF}" type="parTrans" cxnId="{9ED6C43E-65A2-46B0-91CE-714803EC5291}">
      <dgm:prSet/>
      <dgm:spPr/>
      <dgm:t>
        <a:bodyPr/>
        <a:lstStyle/>
        <a:p>
          <a:endParaRPr lang="es-CL"/>
        </a:p>
      </dgm:t>
    </dgm:pt>
    <dgm:pt modelId="{824625BC-CC33-4217-BC5A-A9671A4E37C8}" type="sibTrans" cxnId="{9ED6C43E-65A2-46B0-91CE-714803EC5291}">
      <dgm:prSet/>
      <dgm:spPr/>
      <dgm:t>
        <a:bodyPr/>
        <a:lstStyle/>
        <a:p>
          <a:endParaRPr lang="es-CL"/>
        </a:p>
      </dgm:t>
    </dgm:pt>
    <dgm:pt modelId="{019DC7DF-D554-485D-87EB-D01025F63E91}">
      <dgm:prSet phldrT="[Texto]"/>
      <dgm:spPr/>
      <dgm:t>
        <a:bodyPr/>
        <a:lstStyle/>
        <a:p>
          <a:r>
            <a:rPr lang="es-MX" dirty="0"/>
            <a:t>Se están generando iniciativas </a:t>
          </a:r>
          <a:endParaRPr lang="es-CL" dirty="0"/>
        </a:p>
      </dgm:t>
    </dgm:pt>
    <dgm:pt modelId="{5A1FB9D5-69FC-46A5-806F-A1FFB7401EBD}" type="parTrans" cxnId="{77E413B7-D695-49E1-8791-311BFF2F3A42}">
      <dgm:prSet/>
      <dgm:spPr/>
      <dgm:t>
        <a:bodyPr/>
        <a:lstStyle/>
        <a:p>
          <a:endParaRPr lang="es-CL"/>
        </a:p>
      </dgm:t>
    </dgm:pt>
    <dgm:pt modelId="{E6FC2BE7-937A-4A23-993D-3C3A98053598}" type="sibTrans" cxnId="{77E413B7-D695-49E1-8791-311BFF2F3A42}">
      <dgm:prSet/>
      <dgm:spPr/>
      <dgm:t>
        <a:bodyPr/>
        <a:lstStyle/>
        <a:p>
          <a:endParaRPr lang="es-CL"/>
        </a:p>
      </dgm:t>
    </dgm:pt>
    <dgm:pt modelId="{AD2D3C4B-3E7D-47E5-AD11-5713A7EE8AEE}">
      <dgm:prSet phldrT="[Texto]"/>
      <dgm:spPr/>
      <dgm:t>
        <a:bodyPr/>
        <a:lstStyle/>
        <a:p>
          <a:r>
            <a:rPr lang="es-MX" dirty="0"/>
            <a:t>Referentes de Innovación </a:t>
          </a:r>
          <a:endParaRPr lang="es-CL" dirty="0"/>
        </a:p>
      </dgm:t>
    </dgm:pt>
    <dgm:pt modelId="{29D14979-564E-470E-A2B7-45B08854181F}" type="parTrans" cxnId="{B4446E55-71EC-40DA-996C-A9381BEC4A6F}">
      <dgm:prSet/>
      <dgm:spPr/>
      <dgm:t>
        <a:bodyPr/>
        <a:lstStyle/>
        <a:p>
          <a:endParaRPr lang="es-CL"/>
        </a:p>
      </dgm:t>
    </dgm:pt>
    <dgm:pt modelId="{43AF59DB-2A55-4288-AC41-BC99AB3814F5}" type="sibTrans" cxnId="{B4446E55-71EC-40DA-996C-A9381BEC4A6F}">
      <dgm:prSet/>
      <dgm:spPr/>
      <dgm:t>
        <a:bodyPr/>
        <a:lstStyle/>
        <a:p>
          <a:endParaRPr lang="es-CL"/>
        </a:p>
      </dgm:t>
    </dgm:pt>
    <dgm:pt modelId="{6E3CDD11-0DDD-4220-96D0-C22ED38A72EA}" type="pres">
      <dgm:prSet presAssocID="{7A1F5C92-5721-440C-B432-C3EE253C1FD8}" presName="diagram" presStyleCnt="0">
        <dgm:presLayoutVars>
          <dgm:dir/>
          <dgm:resizeHandles val="exact"/>
        </dgm:presLayoutVars>
      </dgm:prSet>
      <dgm:spPr/>
    </dgm:pt>
    <dgm:pt modelId="{190D8C48-B4A2-4B89-96A5-81F1A123DBBC}" type="pres">
      <dgm:prSet presAssocID="{3FA84F36-256D-4D65-B3CA-2E661A0F7B90}" presName="node" presStyleLbl="node1" presStyleIdx="0" presStyleCnt="8">
        <dgm:presLayoutVars>
          <dgm:bulletEnabled val="1"/>
        </dgm:presLayoutVars>
      </dgm:prSet>
      <dgm:spPr/>
    </dgm:pt>
    <dgm:pt modelId="{8A4821F8-98AE-47A7-B588-488697DD9C5E}" type="pres">
      <dgm:prSet presAssocID="{824625BC-CC33-4217-BC5A-A9671A4E37C8}" presName="sibTrans" presStyleCnt="0"/>
      <dgm:spPr/>
    </dgm:pt>
    <dgm:pt modelId="{000A2370-6181-4920-BBBC-E88E4E20C655}" type="pres">
      <dgm:prSet presAssocID="{BDF021CB-4FB3-40FD-A33D-345A8C97CD8B}" presName="node" presStyleLbl="node1" presStyleIdx="1" presStyleCnt="8">
        <dgm:presLayoutVars>
          <dgm:bulletEnabled val="1"/>
        </dgm:presLayoutVars>
      </dgm:prSet>
      <dgm:spPr/>
    </dgm:pt>
    <dgm:pt modelId="{7EB5972A-870E-460F-806A-261294CA6CF1}" type="pres">
      <dgm:prSet presAssocID="{3E084C88-3E8C-433F-97B6-14778884174A}" presName="sibTrans" presStyleCnt="0"/>
      <dgm:spPr/>
    </dgm:pt>
    <dgm:pt modelId="{77BF4D4C-26FC-43CB-A2B5-80D8C183262C}" type="pres">
      <dgm:prSet presAssocID="{AC291763-8D9F-46AA-A612-69AF52F7EE30}" presName="node" presStyleLbl="node1" presStyleIdx="2" presStyleCnt="8">
        <dgm:presLayoutVars>
          <dgm:bulletEnabled val="1"/>
        </dgm:presLayoutVars>
      </dgm:prSet>
      <dgm:spPr/>
    </dgm:pt>
    <dgm:pt modelId="{436F9CB5-15DE-4655-856D-D2B2FE4C5046}" type="pres">
      <dgm:prSet presAssocID="{6BE0FA12-DBD7-4D13-9801-9325002DED52}" presName="sibTrans" presStyleCnt="0"/>
      <dgm:spPr/>
    </dgm:pt>
    <dgm:pt modelId="{A477903C-53DB-4F1D-A53C-74EC4E939BBF}" type="pres">
      <dgm:prSet presAssocID="{019DC7DF-D554-485D-87EB-D01025F63E91}" presName="node" presStyleLbl="node1" presStyleIdx="3" presStyleCnt="8">
        <dgm:presLayoutVars>
          <dgm:bulletEnabled val="1"/>
        </dgm:presLayoutVars>
      </dgm:prSet>
      <dgm:spPr/>
    </dgm:pt>
    <dgm:pt modelId="{DA8F774E-8724-40F8-A0D7-3D0E4C7B4809}" type="pres">
      <dgm:prSet presAssocID="{E6FC2BE7-937A-4A23-993D-3C3A98053598}" presName="sibTrans" presStyleCnt="0"/>
      <dgm:spPr/>
    </dgm:pt>
    <dgm:pt modelId="{48A1FB3F-C9B2-412F-8E13-73AF1FAB5AAC}" type="pres">
      <dgm:prSet presAssocID="{F847D970-C1D2-49C2-A083-0D6BE851AA9B}" presName="node" presStyleLbl="node1" presStyleIdx="4" presStyleCnt="8">
        <dgm:presLayoutVars>
          <dgm:bulletEnabled val="1"/>
        </dgm:presLayoutVars>
      </dgm:prSet>
      <dgm:spPr/>
    </dgm:pt>
    <dgm:pt modelId="{832936C4-D7B6-4309-B6EB-95211708CB67}" type="pres">
      <dgm:prSet presAssocID="{4C0EB8EC-3045-4024-B780-6D96C2F4E09D}" presName="sibTrans" presStyleCnt="0"/>
      <dgm:spPr/>
    </dgm:pt>
    <dgm:pt modelId="{6D93483C-8B55-47C7-A1F8-4FE83480D4BE}" type="pres">
      <dgm:prSet presAssocID="{143BDF7B-26FD-4733-B28F-6597B43F2F59}" presName="node" presStyleLbl="node1" presStyleIdx="5" presStyleCnt="8">
        <dgm:presLayoutVars>
          <dgm:bulletEnabled val="1"/>
        </dgm:presLayoutVars>
      </dgm:prSet>
      <dgm:spPr/>
    </dgm:pt>
    <dgm:pt modelId="{A7BD635F-E7C0-4296-A006-46875AE91D47}" type="pres">
      <dgm:prSet presAssocID="{620C5B8D-56BF-4E6A-877B-32CB574BBE95}" presName="sibTrans" presStyleCnt="0"/>
      <dgm:spPr/>
    </dgm:pt>
    <dgm:pt modelId="{3818B845-B776-4922-98CD-C418DF0A5B90}" type="pres">
      <dgm:prSet presAssocID="{9D8F41C1-F069-42A4-9E8E-1FEE8799DA4E}" presName="node" presStyleLbl="node1" presStyleIdx="6" presStyleCnt="8">
        <dgm:presLayoutVars>
          <dgm:bulletEnabled val="1"/>
        </dgm:presLayoutVars>
      </dgm:prSet>
      <dgm:spPr/>
    </dgm:pt>
    <dgm:pt modelId="{1C08CB93-923E-4CE8-8E0E-9857BB2AFEDB}" type="pres">
      <dgm:prSet presAssocID="{0D49A97D-63D5-4595-A359-8485CCFA3AC0}" presName="sibTrans" presStyleCnt="0"/>
      <dgm:spPr/>
    </dgm:pt>
    <dgm:pt modelId="{93343D16-35F8-4B46-A5DB-A86DD6A2D9AA}" type="pres">
      <dgm:prSet presAssocID="{AD2D3C4B-3E7D-47E5-AD11-5713A7EE8AEE}" presName="node" presStyleLbl="node1" presStyleIdx="7" presStyleCnt="8">
        <dgm:presLayoutVars>
          <dgm:bulletEnabled val="1"/>
        </dgm:presLayoutVars>
      </dgm:prSet>
      <dgm:spPr/>
    </dgm:pt>
  </dgm:ptLst>
  <dgm:cxnLst>
    <dgm:cxn modelId="{D9A60E32-456D-4E7E-9113-648DF5295623}" srcId="{7A1F5C92-5721-440C-B432-C3EE253C1FD8}" destId="{143BDF7B-26FD-4733-B28F-6597B43F2F59}" srcOrd="5" destOrd="0" parTransId="{55EE9C92-EB47-43B9-8799-A44F713AE448}" sibTransId="{620C5B8D-56BF-4E6A-877B-32CB574BBE95}"/>
    <dgm:cxn modelId="{ED9F7137-BF63-4846-A168-B97145FFD716}" type="presOf" srcId="{143BDF7B-26FD-4733-B28F-6597B43F2F59}" destId="{6D93483C-8B55-47C7-A1F8-4FE83480D4BE}" srcOrd="0" destOrd="0" presId="urn:microsoft.com/office/officeart/2005/8/layout/default"/>
    <dgm:cxn modelId="{9ED6C43E-65A2-46B0-91CE-714803EC5291}" srcId="{7A1F5C92-5721-440C-B432-C3EE253C1FD8}" destId="{3FA84F36-256D-4D65-B3CA-2E661A0F7B90}" srcOrd="0" destOrd="0" parTransId="{280945E0-75C7-4ED2-93DE-4E42352D10CF}" sibTransId="{824625BC-CC33-4217-BC5A-A9671A4E37C8}"/>
    <dgm:cxn modelId="{B4446E55-71EC-40DA-996C-A9381BEC4A6F}" srcId="{7A1F5C92-5721-440C-B432-C3EE253C1FD8}" destId="{AD2D3C4B-3E7D-47E5-AD11-5713A7EE8AEE}" srcOrd="7" destOrd="0" parTransId="{29D14979-564E-470E-A2B7-45B08854181F}" sibTransId="{43AF59DB-2A55-4288-AC41-BC99AB3814F5}"/>
    <dgm:cxn modelId="{B350CE7A-6B8A-4040-AD46-21C61B5AD973}" type="presOf" srcId="{019DC7DF-D554-485D-87EB-D01025F63E91}" destId="{A477903C-53DB-4F1D-A53C-74EC4E939BBF}" srcOrd="0" destOrd="0" presId="urn:microsoft.com/office/officeart/2005/8/layout/default"/>
    <dgm:cxn modelId="{F2DA1886-EB96-4247-B07A-F95B3E634D71}" type="presOf" srcId="{BDF021CB-4FB3-40FD-A33D-345A8C97CD8B}" destId="{000A2370-6181-4920-BBBC-E88E4E20C655}" srcOrd="0" destOrd="0" presId="urn:microsoft.com/office/officeart/2005/8/layout/default"/>
    <dgm:cxn modelId="{9A6BC78A-7B7E-4A9B-A5F3-2F280B0F5483}" type="presOf" srcId="{F847D970-C1D2-49C2-A083-0D6BE851AA9B}" destId="{48A1FB3F-C9B2-412F-8E13-73AF1FAB5AAC}" srcOrd="0" destOrd="0" presId="urn:microsoft.com/office/officeart/2005/8/layout/default"/>
    <dgm:cxn modelId="{DDECA7A1-F8AB-4BA7-9AC8-FABD11D1798A}" srcId="{7A1F5C92-5721-440C-B432-C3EE253C1FD8}" destId="{9D8F41C1-F069-42A4-9E8E-1FEE8799DA4E}" srcOrd="6" destOrd="0" parTransId="{28A16EE8-984E-433C-8A7E-E0E1320C8C88}" sibTransId="{0D49A97D-63D5-4595-A359-8485CCFA3AC0}"/>
    <dgm:cxn modelId="{6A5BA3A2-5CCA-4BCA-8578-63F9C78943F9}" type="presOf" srcId="{3FA84F36-256D-4D65-B3CA-2E661A0F7B90}" destId="{190D8C48-B4A2-4B89-96A5-81F1A123DBBC}" srcOrd="0" destOrd="0" presId="urn:microsoft.com/office/officeart/2005/8/layout/default"/>
    <dgm:cxn modelId="{7662F3A9-CD5B-49DD-B77C-81F555FBD681}" srcId="{7A1F5C92-5721-440C-B432-C3EE253C1FD8}" destId="{AC291763-8D9F-46AA-A612-69AF52F7EE30}" srcOrd="2" destOrd="0" parTransId="{3E7347EB-0D4B-419A-8D37-2320B2B12E7E}" sibTransId="{6BE0FA12-DBD7-4D13-9801-9325002DED52}"/>
    <dgm:cxn modelId="{99D4C0AA-A388-4C44-B5EB-1F6482D9FD67}" type="presOf" srcId="{9D8F41C1-F069-42A4-9E8E-1FEE8799DA4E}" destId="{3818B845-B776-4922-98CD-C418DF0A5B90}" srcOrd="0" destOrd="0" presId="urn:microsoft.com/office/officeart/2005/8/layout/default"/>
    <dgm:cxn modelId="{9EF8E8B3-80C3-4A11-9B39-7976C3A3AF89}" type="presOf" srcId="{AD2D3C4B-3E7D-47E5-AD11-5713A7EE8AEE}" destId="{93343D16-35F8-4B46-A5DB-A86DD6A2D9AA}" srcOrd="0" destOrd="0" presId="urn:microsoft.com/office/officeart/2005/8/layout/default"/>
    <dgm:cxn modelId="{77E413B7-D695-49E1-8791-311BFF2F3A42}" srcId="{7A1F5C92-5721-440C-B432-C3EE253C1FD8}" destId="{019DC7DF-D554-485D-87EB-D01025F63E91}" srcOrd="3" destOrd="0" parTransId="{5A1FB9D5-69FC-46A5-806F-A1FFB7401EBD}" sibTransId="{E6FC2BE7-937A-4A23-993D-3C3A98053598}"/>
    <dgm:cxn modelId="{556CDEB7-DFF7-462A-9079-C756A0DAECFC}" srcId="{7A1F5C92-5721-440C-B432-C3EE253C1FD8}" destId="{F847D970-C1D2-49C2-A083-0D6BE851AA9B}" srcOrd="4" destOrd="0" parTransId="{295FA0CE-EE19-41C6-A44B-613C50FA159C}" sibTransId="{4C0EB8EC-3045-4024-B780-6D96C2F4E09D}"/>
    <dgm:cxn modelId="{C72A7ADB-C8E6-455D-B984-E5B6B7D5FA27}" type="presOf" srcId="{AC291763-8D9F-46AA-A612-69AF52F7EE30}" destId="{77BF4D4C-26FC-43CB-A2B5-80D8C183262C}" srcOrd="0" destOrd="0" presId="urn:microsoft.com/office/officeart/2005/8/layout/default"/>
    <dgm:cxn modelId="{471C02F2-D566-4F4E-8225-D3C544EBF9FF}" srcId="{7A1F5C92-5721-440C-B432-C3EE253C1FD8}" destId="{BDF021CB-4FB3-40FD-A33D-345A8C97CD8B}" srcOrd="1" destOrd="0" parTransId="{681917D7-4FEA-4C59-B07A-768368A31D1E}" sibTransId="{3E084C88-3E8C-433F-97B6-14778884174A}"/>
    <dgm:cxn modelId="{2BB589F9-2A86-442D-BCC7-8250B92BD46F}" type="presOf" srcId="{7A1F5C92-5721-440C-B432-C3EE253C1FD8}" destId="{6E3CDD11-0DDD-4220-96D0-C22ED38A72EA}" srcOrd="0" destOrd="0" presId="urn:microsoft.com/office/officeart/2005/8/layout/default"/>
    <dgm:cxn modelId="{C15CF30C-548C-4B2D-9F80-08625B0F862A}" type="presParOf" srcId="{6E3CDD11-0DDD-4220-96D0-C22ED38A72EA}" destId="{190D8C48-B4A2-4B89-96A5-81F1A123DBBC}" srcOrd="0" destOrd="0" presId="urn:microsoft.com/office/officeart/2005/8/layout/default"/>
    <dgm:cxn modelId="{458919DD-D0CF-4665-B0B0-A7F54B4057E8}" type="presParOf" srcId="{6E3CDD11-0DDD-4220-96D0-C22ED38A72EA}" destId="{8A4821F8-98AE-47A7-B588-488697DD9C5E}" srcOrd="1" destOrd="0" presId="urn:microsoft.com/office/officeart/2005/8/layout/default"/>
    <dgm:cxn modelId="{DBEC41DC-828A-4F59-9B73-C018D2C87C44}" type="presParOf" srcId="{6E3CDD11-0DDD-4220-96D0-C22ED38A72EA}" destId="{000A2370-6181-4920-BBBC-E88E4E20C655}" srcOrd="2" destOrd="0" presId="urn:microsoft.com/office/officeart/2005/8/layout/default"/>
    <dgm:cxn modelId="{229CD6F3-9A94-43DB-AC21-1D90E8FCEB04}" type="presParOf" srcId="{6E3CDD11-0DDD-4220-96D0-C22ED38A72EA}" destId="{7EB5972A-870E-460F-806A-261294CA6CF1}" srcOrd="3" destOrd="0" presId="urn:microsoft.com/office/officeart/2005/8/layout/default"/>
    <dgm:cxn modelId="{CE6A47BF-4701-49F9-9606-45DF373A9FD0}" type="presParOf" srcId="{6E3CDD11-0DDD-4220-96D0-C22ED38A72EA}" destId="{77BF4D4C-26FC-43CB-A2B5-80D8C183262C}" srcOrd="4" destOrd="0" presId="urn:microsoft.com/office/officeart/2005/8/layout/default"/>
    <dgm:cxn modelId="{D654AD30-5DA9-4C55-9ABE-683F2A5005C9}" type="presParOf" srcId="{6E3CDD11-0DDD-4220-96D0-C22ED38A72EA}" destId="{436F9CB5-15DE-4655-856D-D2B2FE4C5046}" srcOrd="5" destOrd="0" presId="urn:microsoft.com/office/officeart/2005/8/layout/default"/>
    <dgm:cxn modelId="{F8AEAE8B-B1A9-47BE-86E5-F97EDA89C269}" type="presParOf" srcId="{6E3CDD11-0DDD-4220-96D0-C22ED38A72EA}" destId="{A477903C-53DB-4F1D-A53C-74EC4E939BBF}" srcOrd="6" destOrd="0" presId="urn:microsoft.com/office/officeart/2005/8/layout/default"/>
    <dgm:cxn modelId="{7AED1C14-ECD5-43BB-87F8-54A882984CF8}" type="presParOf" srcId="{6E3CDD11-0DDD-4220-96D0-C22ED38A72EA}" destId="{DA8F774E-8724-40F8-A0D7-3D0E4C7B4809}" srcOrd="7" destOrd="0" presId="urn:microsoft.com/office/officeart/2005/8/layout/default"/>
    <dgm:cxn modelId="{81CDB043-E8F9-4309-8BA8-2C93F3E863D3}" type="presParOf" srcId="{6E3CDD11-0DDD-4220-96D0-C22ED38A72EA}" destId="{48A1FB3F-C9B2-412F-8E13-73AF1FAB5AAC}" srcOrd="8" destOrd="0" presId="urn:microsoft.com/office/officeart/2005/8/layout/default"/>
    <dgm:cxn modelId="{75EF55D6-77E0-4690-80A2-7F8F095A2466}" type="presParOf" srcId="{6E3CDD11-0DDD-4220-96D0-C22ED38A72EA}" destId="{832936C4-D7B6-4309-B6EB-95211708CB67}" srcOrd="9" destOrd="0" presId="urn:microsoft.com/office/officeart/2005/8/layout/default"/>
    <dgm:cxn modelId="{D6518390-58E3-4104-B227-E517D11D8A2B}" type="presParOf" srcId="{6E3CDD11-0DDD-4220-96D0-C22ED38A72EA}" destId="{6D93483C-8B55-47C7-A1F8-4FE83480D4BE}" srcOrd="10" destOrd="0" presId="urn:microsoft.com/office/officeart/2005/8/layout/default"/>
    <dgm:cxn modelId="{30DAA400-5165-4C81-AFBC-952A6B28A980}" type="presParOf" srcId="{6E3CDD11-0DDD-4220-96D0-C22ED38A72EA}" destId="{A7BD635F-E7C0-4296-A006-46875AE91D47}" srcOrd="11" destOrd="0" presId="urn:microsoft.com/office/officeart/2005/8/layout/default"/>
    <dgm:cxn modelId="{FB017FFE-D763-4341-B4D0-F719EBA501B4}" type="presParOf" srcId="{6E3CDD11-0DDD-4220-96D0-C22ED38A72EA}" destId="{3818B845-B776-4922-98CD-C418DF0A5B90}" srcOrd="12" destOrd="0" presId="urn:microsoft.com/office/officeart/2005/8/layout/default"/>
    <dgm:cxn modelId="{B7878AEE-6655-45DD-9824-18BF6A8C85F6}" type="presParOf" srcId="{6E3CDD11-0DDD-4220-96D0-C22ED38A72EA}" destId="{1C08CB93-923E-4CE8-8E0E-9857BB2AFEDB}" srcOrd="13" destOrd="0" presId="urn:microsoft.com/office/officeart/2005/8/layout/default"/>
    <dgm:cxn modelId="{83F1F743-9C2B-44B5-8165-BC86619D29B4}" type="presParOf" srcId="{6E3CDD11-0DDD-4220-96D0-C22ED38A72EA}" destId="{93343D16-35F8-4B46-A5DB-A86DD6A2D9AA}" srcOrd="14"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58821-E7D4-AC48-AF5A-9A0D3A54017A}">
      <dsp:nvSpPr>
        <dsp:cNvPr id="0" name=""/>
        <dsp:cNvSpPr/>
      </dsp:nvSpPr>
      <dsp:spPr>
        <a:xfrm>
          <a:off x="4201822" y="-166987"/>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CODEDUC</a:t>
          </a:r>
        </a:p>
      </dsp:txBody>
      <dsp:txXfrm>
        <a:off x="4350105" y="-16918"/>
        <a:ext cx="715976" cy="724594"/>
      </dsp:txXfrm>
    </dsp:sp>
    <dsp:sp modelId="{25088050-6808-E84D-B7E2-457ABC9EC57D}">
      <dsp:nvSpPr>
        <dsp:cNvPr id="0" name=""/>
        <dsp:cNvSpPr/>
      </dsp:nvSpPr>
      <dsp:spPr>
        <a:xfrm rot="664317">
          <a:off x="5207105" y="328197"/>
          <a:ext cx="4892"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5207119" y="374179"/>
        <a:ext cx="3424" cy="138369"/>
      </dsp:txXfrm>
    </dsp:sp>
    <dsp:sp modelId="{95FCC874-9E71-5847-B736-0AD4B6D05BAA}">
      <dsp:nvSpPr>
        <dsp:cNvPr id="0" name=""/>
        <dsp:cNvSpPr/>
      </dsp:nvSpPr>
      <dsp:spPr>
        <a:xfrm>
          <a:off x="5205010" y="29320"/>
          <a:ext cx="1012542" cy="1024732"/>
        </a:xfrm>
        <a:prstGeom prst="ellipse">
          <a:avLst/>
        </a:prstGeom>
        <a:solidFill>
          <a:srgbClr val="00B0F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Administración y Finanzas</a:t>
          </a:r>
        </a:p>
      </dsp:txBody>
      <dsp:txXfrm>
        <a:off x="5353293" y="179389"/>
        <a:ext cx="715976" cy="724594"/>
      </dsp:txXfrm>
    </dsp:sp>
    <dsp:sp modelId="{FE368DE9-7723-034D-8388-FFE69588EAB2}">
      <dsp:nvSpPr>
        <dsp:cNvPr id="0" name=""/>
        <dsp:cNvSpPr/>
      </dsp:nvSpPr>
      <dsp:spPr>
        <a:xfrm rot="2159952">
          <a:off x="6123685" y="727710"/>
          <a:ext cx="4715"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6123820" y="773417"/>
        <a:ext cx="3301" cy="138369"/>
      </dsp:txXfrm>
    </dsp:sp>
    <dsp:sp modelId="{CED3EB3B-6F93-F24B-BB8E-5D11172BB609}">
      <dsp:nvSpPr>
        <dsp:cNvPr id="0" name=""/>
        <dsp:cNvSpPr/>
      </dsp:nvSpPr>
      <dsp:spPr>
        <a:xfrm>
          <a:off x="6034747" y="632141"/>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Aseo, Ornato y Gestión Ambiental</a:t>
          </a:r>
        </a:p>
      </dsp:txBody>
      <dsp:txXfrm>
        <a:off x="6183030" y="782210"/>
        <a:ext cx="715976" cy="724594"/>
      </dsp:txXfrm>
    </dsp:sp>
    <dsp:sp modelId="{87D2CA2D-4572-7243-9A6D-1DCE006D9348}">
      <dsp:nvSpPr>
        <dsp:cNvPr id="0" name=""/>
        <dsp:cNvSpPr/>
      </dsp:nvSpPr>
      <dsp:spPr>
        <a:xfrm rot="3600087">
          <a:off x="6796329" y="1473252"/>
          <a:ext cx="2096"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6796486" y="1519103"/>
        <a:ext cx="1467" cy="138369"/>
      </dsp:txXfrm>
    </dsp:sp>
    <dsp:sp modelId="{46D182AA-C3A0-FC44-A23C-9447FE1B13C1}">
      <dsp:nvSpPr>
        <dsp:cNvPr id="0" name=""/>
        <dsp:cNvSpPr/>
      </dsp:nvSpPr>
      <dsp:spPr>
        <a:xfrm>
          <a:off x="6547524" y="1520348"/>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Asesoría Jurídica</a:t>
          </a:r>
        </a:p>
      </dsp:txBody>
      <dsp:txXfrm>
        <a:off x="6695807" y="1670417"/>
        <a:ext cx="715976" cy="724594"/>
      </dsp:txXfrm>
    </dsp:sp>
    <dsp:sp modelId="{9043BAC9-2483-9645-9CE9-963F84B79ED5}">
      <dsp:nvSpPr>
        <dsp:cNvPr id="0" name=""/>
        <dsp:cNvSpPr/>
      </dsp:nvSpPr>
      <dsp:spPr>
        <a:xfrm rot="5039918">
          <a:off x="7107143" y="2427379"/>
          <a:ext cx="529"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7107214" y="2473423"/>
        <a:ext cx="370" cy="138369"/>
      </dsp:txXfrm>
    </dsp:sp>
    <dsp:sp modelId="{EC2F5F36-0DE8-D54C-8127-075E656A30B8}">
      <dsp:nvSpPr>
        <dsp:cNvPr id="0" name=""/>
        <dsp:cNvSpPr/>
      </dsp:nvSpPr>
      <dsp:spPr>
        <a:xfrm>
          <a:off x="6654753" y="2540323"/>
          <a:ext cx="1012542" cy="1024732"/>
        </a:xfrm>
        <a:prstGeom prst="ellipse">
          <a:avLst/>
        </a:prstGeom>
        <a:solidFill>
          <a:schemeClr val="bg1">
            <a:lumMod val="6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Desarrollo </a:t>
          </a:r>
          <a:r>
            <a:rPr lang="es-CL" sz="900" b="1" i="0" u="none" kern="1200"/>
            <a:t>Comunitario</a:t>
          </a:r>
          <a:endParaRPr lang="es-CL" sz="1000" b="1" i="0" u="none" kern="1200"/>
        </a:p>
      </dsp:txBody>
      <dsp:txXfrm>
        <a:off x="6803036" y="2690392"/>
        <a:ext cx="715976" cy="724594"/>
      </dsp:txXfrm>
    </dsp:sp>
    <dsp:sp modelId="{ABAFEBBA-3C2B-3549-A3B3-FE9EBC742624}">
      <dsp:nvSpPr>
        <dsp:cNvPr id="0" name=""/>
        <dsp:cNvSpPr/>
      </dsp:nvSpPr>
      <dsp:spPr>
        <a:xfrm rot="6480113">
          <a:off x="7002012" y="3425046"/>
          <a:ext cx="1084"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7002225" y="3471014"/>
        <a:ext cx="759" cy="138369"/>
      </dsp:txXfrm>
    </dsp:sp>
    <dsp:sp modelId="{4D40379A-21C1-C245-B2A9-E2E154D6F30F}">
      <dsp:nvSpPr>
        <dsp:cNvPr id="0" name=""/>
        <dsp:cNvSpPr/>
      </dsp:nvSpPr>
      <dsp:spPr>
        <a:xfrm>
          <a:off x="6337794" y="3515712"/>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Inspección</a:t>
          </a:r>
        </a:p>
      </dsp:txBody>
      <dsp:txXfrm>
        <a:off x="6486077" y="3665781"/>
        <a:ext cx="715976" cy="724594"/>
      </dsp:txXfrm>
    </dsp:sp>
    <dsp:sp modelId="{A55C5165-2291-3D4B-9151-75578ED24C76}">
      <dsp:nvSpPr>
        <dsp:cNvPr id="0" name=""/>
        <dsp:cNvSpPr/>
      </dsp:nvSpPr>
      <dsp:spPr>
        <a:xfrm rot="7919837">
          <a:off x="6499325" y="4293801"/>
          <a:ext cx="3382"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6500172" y="4339547"/>
        <a:ext cx="2367" cy="138369"/>
      </dsp:txXfrm>
    </dsp:sp>
    <dsp:sp modelId="{2025814E-57C8-CA40-8E3D-D4DF1B819302}">
      <dsp:nvSpPr>
        <dsp:cNvPr id="0" name=""/>
        <dsp:cNvSpPr/>
      </dsp:nvSpPr>
      <dsp:spPr>
        <a:xfrm>
          <a:off x="5651568" y="4277915"/>
          <a:ext cx="1012542" cy="1024732"/>
        </a:xfrm>
        <a:prstGeom prst="ellipse">
          <a:avLst/>
        </a:prstGeom>
        <a:solidFill>
          <a:schemeClr val="bg1">
            <a:lumMod val="6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Obras </a:t>
          </a:r>
          <a:r>
            <a:rPr lang="es-CL" sz="900" b="1" i="0" u="none" kern="1200"/>
            <a:t>Municipales</a:t>
          </a:r>
          <a:endParaRPr lang="es-CL" sz="1000" b="1" i="0" u="none" kern="1200"/>
        </a:p>
      </dsp:txBody>
      <dsp:txXfrm>
        <a:off x="5799851" y="4427984"/>
        <a:ext cx="715976" cy="724594"/>
      </dsp:txXfrm>
    </dsp:sp>
    <dsp:sp modelId="{7EB7746A-9023-4343-B989-D60844988ABF}">
      <dsp:nvSpPr>
        <dsp:cNvPr id="0" name=""/>
        <dsp:cNvSpPr/>
      </dsp:nvSpPr>
      <dsp:spPr>
        <a:xfrm rot="9360135">
          <a:off x="5686579" y="4883463"/>
          <a:ext cx="5870"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5688264" y="4929228"/>
        <a:ext cx="4109" cy="138369"/>
      </dsp:txXfrm>
    </dsp:sp>
    <dsp:sp modelId="{4EC2C09B-08E5-F040-837E-E439AA54D379}">
      <dsp:nvSpPr>
        <dsp:cNvPr id="0" name=""/>
        <dsp:cNvSpPr/>
      </dsp:nvSpPr>
      <dsp:spPr>
        <a:xfrm>
          <a:off x="4714615" y="4695029"/>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Font typeface="Arial" panose="020B0604020202020204" pitchFamily="34" charset="0"/>
            <a:buNone/>
          </a:pPr>
          <a:r>
            <a:rPr lang="es-CL" sz="900" b="1" i="0" u="none" kern="1200"/>
            <a:t>Dirección de Operaciones</a:t>
          </a:r>
        </a:p>
      </dsp:txBody>
      <dsp:txXfrm>
        <a:off x="4862898" y="4845098"/>
        <a:ext cx="715976" cy="724594"/>
      </dsp:txXfrm>
    </dsp:sp>
    <dsp:sp modelId="{8140251E-A4D5-744A-9287-397D08CDB022}">
      <dsp:nvSpPr>
        <dsp:cNvPr id="0" name=""/>
        <dsp:cNvSpPr/>
      </dsp:nvSpPr>
      <dsp:spPr>
        <a:xfrm rot="21599935">
          <a:off x="4716552" y="5092097"/>
          <a:ext cx="4666"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716552" y="5138220"/>
        <a:ext cx="3266" cy="138369"/>
      </dsp:txXfrm>
    </dsp:sp>
    <dsp:sp modelId="{C0DE1E5E-2536-634B-9E24-D915F3FE215D}">
      <dsp:nvSpPr>
        <dsp:cNvPr id="0" name=""/>
        <dsp:cNvSpPr/>
      </dsp:nvSpPr>
      <dsp:spPr>
        <a:xfrm>
          <a:off x="3710877" y="4695048"/>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Prevención y Seguridad Ciudadana</a:t>
          </a:r>
        </a:p>
      </dsp:txBody>
      <dsp:txXfrm>
        <a:off x="3859160" y="4845117"/>
        <a:ext cx="715976" cy="724594"/>
      </dsp:txXfrm>
    </dsp:sp>
    <dsp:sp modelId="{F8C944BB-0C8D-CF4F-BCB2-DB3CB8542D16}">
      <dsp:nvSpPr>
        <dsp:cNvPr id="0" name=""/>
        <dsp:cNvSpPr/>
      </dsp:nvSpPr>
      <dsp:spPr>
        <a:xfrm rot="12239999">
          <a:off x="3745901" y="4883600"/>
          <a:ext cx="5866"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3747585" y="4930081"/>
        <a:ext cx="4106" cy="138369"/>
      </dsp:txXfrm>
    </dsp:sp>
    <dsp:sp modelId="{2A619C14-DC1C-4C4D-BE1A-55DDA723FFEC}">
      <dsp:nvSpPr>
        <dsp:cNvPr id="0" name=""/>
        <dsp:cNvSpPr/>
      </dsp:nvSpPr>
      <dsp:spPr>
        <a:xfrm>
          <a:off x="2773946" y="4277900"/>
          <a:ext cx="1012542" cy="1024732"/>
        </a:xfrm>
        <a:prstGeom prst="ellipse">
          <a:avLst/>
        </a:prstGeom>
        <a:solidFill>
          <a:schemeClr val="bg1">
            <a:lumMod val="6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Salud Municipal</a:t>
          </a:r>
        </a:p>
      </dsp:txBody>
      <dsp:txXfrm>
        <a:off x="2922229" y="4427969"/>
        <a:ext cx="715976" cy="724594"/>
      </dsp:txXfrm>
    </dsp:sp>
    <dsp:sp modelId="{51EF06AF-9287-D84B-9C1C-A6968A3F0FA4}">
      <dsp:nvSpPr>
        <dsp:cNvPr id="0" name=""/>
        <dsp:cNvSpPr/>
      </dsp:nvSpPr>
      <dsp:spPr>
        <a:xfrm rot="13679985">
          <a:off x="2935459" y="4293947"/>
          <a:ext cx="3381"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2936305" y="4340447"/>
        <a:ext cx="2367" cy="138369"/>
      </dsp:txXfrm>
    </dsp:sp>
    <dsp:sp modelId="{994F5E87-7A25-FA40-BA51-33F600EE8D40}">
      <dsp:nvSpPr>
        <dsp:cNvPr id="0" name=""/>
        <dsp:cNvSpPr/>
      </dsp:nvSpPr>
      <dsp:spPr>
        <a:xfrm>
          <a:off x="2087683" y="3515734"/>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Tecnología y Comunicaciones</a:t>
          </a:r>
        </a:p>
      </dsp:txBody>
      <dsp:txXfrm>
        <a:off x="2235966" y="3665803"/>
        <a:ext cx="715976" cy="724594"/>
      </dsp:txXfrm>
    </dsp:sp>
    <dsp:sp modelId="{2C4B0BF3-8E98-D845-9688-17A9F57E4BA2}">
      <dsp:nvSpPr>
        <dsp:cNvPr id="0" name=""/>
        <dsp:cNvSpPr/>
      </dsp:nvSpPr>
      <dsp:spPr>
        <a:xfrm rot="4390129">
          <a:off x="2445171" y="3425022"/>
          <a:ext cx="2454"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2445432" y="3470793"/>
        <a:ext cx="1718" cy="138369"/>
      </dsp:txXfrm>
    </dsp:sp>
    <dsp:sp modelId="{236284F9-7D9F-6A41-9186-D02997ED4121}">
      <dsp:nvSpPr>
        <dsp:cNvPr id="0" name=""/>
        <dsp:cNvSpPr/>
      </dsp:nvSpPr>
      <dsp:spPr>
        <a:xfrm>
          <a:off x="1792611" y="2540326"/>
          <a:ext cx="1012542" cy="1024732"/>
        </a:xfrm>
        <a:prstGeom prst="ellipse">
          <a:avLst/>
        </a:prstGeom>
        <a:solidFill>
          <a:srgbClr val="00B0F0"/>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Dirección de Tránsito y Transporte Público</a:t>
          </a:r>
        </a:p>
      </dsp:txBody>
      <dsp:txXfrm>
        <a:off x="1940894" y="2690395"/>
        <a:ext cx="715976" cy="724594"/>
      </dsp:txXfrm>
    </dsp:sp>
    <dsp:sp modelId="{FBD017A0-7358-4C49-9A1A-838D8A55E5D6}">
      <dsp:nvSpPr>
        <dsp:cNvPr id="0" name=""/>
        <dsp:cNvSpPr/>
      </dsp:nvSpPr>
      <dsp:spPr>
        <a:xfrm rot="16560053">
          <a:off x="2352225" y="2427410"/>
          <a:ext cx="530"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2352296" y="2473612"/>
        <a:ext cx="371" cy="138369"/>
      </dsp:txXfrm>
    </dsp:sp>
    <dsp:sp modelId="{1FEC449C-74AB-6641-ACE1-88797E4EB687}">
      <dsp:nvSpPr>
        <dsp:cNvPr id="0" name=""/>
        <dsp:cNvSpPr/>
      </dsp:nvSpPr>
      <dsp:spPr>
        <a:xfrm>
          <a:off x="1899830" y="1520348"/>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Juzgados de Policía Local</a:t>
          </a:r>
        </a:p>
      </dsp:txBody>
      <dsp:txXfrm>
        <a:off x="2048113" y="1670417"/>
        <a:ext cx="715976" cy="724594"/>
      </dsp:txXfrm>
    </dsp:sp>
    <dsp:sp modelId="{4E415D35-708F-B44A-9102-7F13E65459D5}">
      <dsp:nvSpPr>
        <dsp:cNvPr id="0" name=""/>
        <dsp:cNvSpPr/>
      </dsp:nvSpPr>
      <dsp:spPr>
        <a:xfrm rot="7228764">
          <a:off x="2659776" y="1481635"/>
          <a:ext cx="5607"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2661044" y="1527033"/>
        <a:ext cx="3925" cy="138369"/>
      </dsp:txXfrm>
    </dsp:sp>
    <dsp:sp modelId="{82EC97FB-6A0A-B34D-8E62-7BD1BF02F178}">
      <dsp:nvSpPr>
        <dsp:cNvPr id="0" name=""/>
        <dsp:cNvSpPr/>
      </dsp:nvSpPr>
      <dsp:spPr>
        <a:xfrm>
          <a:off x="2412626" y="649079"/>
          <a:ext cx="1012542" cy="1024732"/>
        </a:xfrm>
        <a:prstGeom prst="ellipse">
          <a:avLst/>
        </a:prstGeom>
        <a:solidFill>
          <a:schemeClr val="accent1">
            <a:hueOff val="0"/>
            <a:satOff val="0"/>
            <a:lumOff val="0"/>
            <a:alphaOff val="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s-CL" sz="800" b="1" i="0" u="none" kern="1200"/>
            <a:t>Secretaría Comunal de Planificación</a:t>
          </a:r>
        </a:p>
      </dsp:txBody>
      <dsp:txXfrm>
        <a:off x="2560909" y="799148"/>
        <a:ext cx="715976" cy="724594"/>
      </dsp:txXfrm>
    </dsp:sp>
    <dsp:sp modelId="{EA5A9091-B293-7A4F-BBD8-438C5CADB91C}">
      <dsp:nvSpPr>
        <dsp:cNvPr id="0" name=""/>
        <dsp:cNvSpPr/>
      </dsp:nvSpPr>
      <dsp:spPr>
        <a:xfrm rot="8504660">
          <a:off x="3307797" y="736104"/>
          <a:ext cx="8588"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rot="10800000">
        <a:off x="3310096" y="781430"/>
        <a:ext cx="6012" cy="138369"/>
      </dsp:txXfrm>
    </dsp:sp>
    <dsp:sp modelId="{2F29BB7C-B28E-8B47-AB0E-CE76B04DFC68}">
      <dsp:nvSpPr>
        <dsp:cNvPr id="0" name=""/>
        <dsp:cNvSpPr/>
      </dsp:nvSpPr>
      <dsp:spPr>
        <a:xfrm>
          <a:off x="3198634" y="29313"/>
          <a:ext cx="1012542" cy="1024732"/>
        </a:xfrm>
        <a:prstGeom prst="ellipse">
          <a:avLst/>
        </a:prstGeom>
        <a:solidFill>
          <a:schemeClr val="bg1">
            <a:lumMod val="75000"/>
          </a:scheme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Font typeface="Arial" panose="020B0604020202020204" pitchFamily="34" charset="0"/>
            <a:buNone/>
          </a:pPr>
          <a:r>
            <a:rPr lang="es-CL" sz="1000" b="1" i="0" u="none" kern="1200"/>
            <a:t>SMAPA</a:t>
          </a:r>
        </a:p>
      </dsp:txBody>
      <dsp:txXfrm>
        <a:off x="3346917" y="179382"/>
        <a:ext cx="715976" cy="724594"/>
      </dsp:txXfrm>
    </dsp:sp>
    <dsp:sp modelId="{F7C29320-FA05-E447-99F2-EBF7C0C4CEB9}">
      <dsp:nvSpPr>
        <dsp:cNvPr id="0" name=""/>
        <dsp:cNvSpPr/>
      </dsp:nvSpPr>
      <dsp:spPr>
        <a:xfrm rot="20935703">
          <a:off x="4203917" y="328248"/>
          <a:ext cx="4891" cy="23061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s-ES" sz="800" kern="1200"/>
        </a:p>
      </dsp:txBody>
      <dsp:txXfrm>
        <a:off x="4203931" y="374512"/>
        <a:ext cx="3424" cy="138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E6BD8-487A-9A43-8D8C-27A8CD659DFF}">
      <dsp:nvSpPr>
        <dsp:cNvPr id="0" name=""/>
        <dsp:cNvSpPr/>
      </dsp:nvSpPr>
      <dsp:spPr>
        <a:xfrm>
          <a:off x="1587369" y="411"/>
          <a:ext cx="937762" cy="937762"/>
        </a:xfrm>
        <a:prstGeom prst="ellipse">
          <a:avLst/>
        </a:prstGeom>
        <a:solidFill>
          <a:schemeClr val="lt1">
            <a:hueOff val="0"/>
            <a:satOff val="0"/>
            <a:lumOff val="0"/>
            <a:alphaOff val="0"/>
          </a:schemeClr>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s-CL" sz="800" b="1" kern="1200"/>
            <a:t>Administración Municipal</a:t>
          </a:r>
          <a:endParaRPr lang="es-ES" sz="800" b="1" kern="1200"/>
        </a:p>
      </dsp:txBody>
      <dsp:txXfrm>
        <a:off x="1724701" y="137743"/>
        <a:ext cx="663098" cy="663098"/>
      </dsp:txXfrm>
    </dsp:sp>
    <dsp:sp modelId="{BD2158BC-C44F-4A4C-B39D-6D6BC234239A}">
      <dsp:nvSpPr>
        <dsp:cNvPr id="0" name=""/>
        <dsp:cNvSpPr/>
      </dsp:nvSpPr>
      <dsp:spPr>
        <a:xfrm rot="2550937">
          <a:off x="2667502" y="1072891"/>
          <a:ext cx="40486" cy="39482"/>
        </a:xfrm>
        <a:prstGeom prst="rightArrow">
          <a:avLst>
            <a:gd name="adj1" fmla="val 60000"/>
            <a:gd name="adj2" fmla="val 50000"/>
          </a:avLst>
        </a:prstGeom>
        <a:no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2669059" y="1076785"/>
        <a:ext cx="28641" cy="23690"/>
      </dsp:txXfrm>
    </dsp:sp>
    <dsp:sp modelId="{1BD2F611-CB7A-1A49-B79B-E1BFDB7186A0}">
      <dsp:nvSpPr>
        <dsp:cNvPr id="0" name=""/>
        <dsp:cNvSpPr/>
      </dsp:nvSpPr>
      <dsp:spPr>
        <a:xfrm>
          <a:off x="2918937" y="1221236"/>
          <a:ext cx="937762" cy="937762"/>
        </a:xfrm>
        <a:prstGeom prst="ellipse">
          <a:avLst/>
        </a:prstGeom>
        <a:solidFill>
          <a:schemeClr val="lt1">
            <a:hueOff val="0"/>
            <a:satOff val="0"/>
            <a:lumOff val="0"/>
            <a:alphaOff val="0"/>
          </a:schemeClr>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s-CL" sz="800" b="1" kern="1200"/>
            <a:t>Secretaría Municipal</a:t>
          </a:r>
          <a:endParaRPr lang="es-ES" sz="800" b="1" kern="1200"/>
        </a:p>
      </dsp:txBody>
      <dsp:txXfrm>
        <a:off x="3056269" y="1358568"/>
        <a:ext cx="663098" cy="663098"/>
      </dsp:txXfrm>
    </dsp:sp>
    <dsp:sp modelId="{E5E6A636-52E2-0348-8BA5-31DFA37D40F1}">
      <dsp:nvSpPr>
        <dsp:cNvPr id="0" name=""/>
        <dsp:cNvSpPr/>
      </dsp:nvSpPr>
      <dsp:spPr>
        <a:xfrm rot="10863678" flipH="1" flipV="1">
          <a:off x="2062496" y="1646189"/>
          <a:ext cx="39437" cy="39482"/>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rot="10800000">
        <a:off x="2062497" y="1653975"/>
        <a:ext cx="27606" cy="23690"/>
      </dsp:txXfrm>
    </dsp:sp>
    <dsp:sp modelId="{EBAFFD4E-663A-BD49-B613-5F9BBA39DEB3}">
      <dsp:nvSpPr>
        <dsp:cNvPr id="0" name=""/>
        <dsp:cNvSpPr/>
      </dsp:nvSpPr>
      <dsp:spPr>
        <a:xfrm>
          <a:off x="255969" y="1171903"/>
          <a:ext cx="937762" cy="937762"/>
        </a:xfrm>
        <a:prstGeom prst="ellipse">
          <a:avLst/>
        </a:prstGeom>
        <a:solidFill>
          <a:schemeClr val="lt1">
            <a:hueOff val="0"/>
            <a:satOff val="0"/>
            <a:lumOff val="0"/>
            <a:alphaOff val="0"/>
          </a:schemeClr>
        </a:solidFill>
        <a:ln w="5715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Font typeface="Arial" panose="020B0604020202020204" pitchFamily="34" charset="0"/>
            <a:buNone/>
          </a:pPr>
          <a:r>
            <a:rPr lang="es-CL" sz="800" b="1" kern="1200"/>
            <a:t>Dirección de Control</a:t>
          </a:r>
        </a:p>
      </dsp:txBody>
      <dsp:txXfrm>
        <a:off x="393301" y="1309235"/>
        <a:ext cx="663098" cy="663098"/>
      </dsp:txXfrm>
    </dsp:sp>
    <dsp:sp modelId="{3AA1FD12-528C-6947-A549-1BF06BD74758}">
      <dsp:nvSpPr>
        <dsp:cNvPr id="0" name=""/>
        <dsp:cNvSpPr/>
      </dsp:nvSpPr>
      <dsp:spPr>
        <a:xfrm rot="2480664" flipH="1">
          <a:off x="1412218" y="1043577"/>
          <a:ext cx="39621" cy="39482"/>
        </a:xfrm>
        <a:prstGeom prst="rightArrow">
          <a:avLst>
            <a:gd name="adj1" fmla="val 60000"/>
            <a:gd name="adj2" fmla="val 50000"/>
          </a:avLst>
        </a:prstGeom>
        <a:no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s-ES" sz="500" b="1" kern="1200"/>
        </a:p>
      </dsp:txBody>
      <dsp:txXfrm>
        <a:off x="1422587" y="1055385"/>
        <a:ext cx="27776" cy="236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D8C48-B4A2-4B89-96A5-81F1A123DBBC}">
      <dsp:nvSpPr>
        <dsp:cNvPr id="0" name=""/>
        <dsp:cNvSpPr/>
      </dsp:nvSpPr>
      <dsp:spPr>
        <a:xfrm>
          <a:off x="723900" y="296"/>
          <a:ext cx="2087562" cy="12525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Importancia de invertir en mejores equipos</a:t>
          </a:r>
          <a:endParaRPr lang="es-CL" sz="2200" kern="1200" dirty="0"/>
        </a:p>
      </dsp:txBody>
      <dsp:txXfrm>
        <a:off x="723900" y="296"/>
        <a:ext cx="2087562" cy="1252537"/>
      </dsp:txXfrm>
    </dsp:sp>
    <dsp:sp modelId="{000A2370-6181-4920-BBBC-E88E4E20C655}">
      <dsp:nvSpPr>
        <dsp:cNvPr id="0" name=""/>
        <dsp:cNvSpPr/>
      </dsp:nvSpPr>
      <dsp:spPr>
        <a:xfrm>
          <a:off x="3020218" y="296"/>
          <a:ext cx="2087562" cy="1252537"/>
        </a:xfrm>
        <a:prstGeom prst="rect">
          <a:avLst/>
        </a:prstGeom>
        <a:solidFill>
          <a:schemeClr val="accent4">
            <a:hueOff val="-1599678"/>
            <a:satOff val="751"/>
            <a:lumOff val="28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Se desarrollo un proyecto en común SIM</a:t>
          </a:r>
          <a:endParaRPr lang="es-CL" sz="2200" kern="1200" dirty="0"/>
        </a:p>
      </dsp:txBody>
      <dsp:txXfrm>
        <a:off x="3020218" y="296"/>
        <a:ext cx="2087562" cy="1252537"/>
      </dsp:txXfrm>
    </dsp:sp>
    <dsp:sp modelId="{77BF4D4C-26FC-43CB-A2B5-80D8C183262C}">
      <dsp:nvSpPr>
        <dsp:cNvPr id="0" name=""/>
        <dsp:cNvSpPr/>
      </dsp:nvSpPr>
      <dsp:spPr>
        <a:xfrm>
          <a:off x="5316537" y="296"/>
          <a:ext cx="2087562" cy="1252537"/>
        </a:xfrm>
        <a:prstGeom prst="rect">
          <a:avLst/>
        </a:prstGeom>
        <a:solidFill>
          <a:schemeClr val="accent4">
            <a:hueOff val="-3199357"/>
            <a:satOff val="1503"/>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Agentes de innovación </a:t>
          </a:r>
          <a:endParaRPr lang="es-CL" sz="2200" kern="1200" dirty="0"/>
        </a:p>
      </dsp:txBody>
      <dsp:txXfrm>
        <a:off x="5316537" y="296"/>
        <a:ext cx="2087562" cy="1252537"/>
      </dsp:txXfrm>
    </dsp:sp>
    <dsp:sp modelId="{A477903C-53DB-4F1D-A53C-74EC4E939BBF}">
      <dsp:nvSpPr>
        <dsp:cNvPr id="0" name=""/>
        <dsp:cNvSpPr/>
      </dsp:nvSpPr>
      <dsp:spPr>
        <a:xfrm>
          <a:off x="723900" y="1461590"/>
          <a:ext cx="2087562" cy="1252537"/>
        </a:xfrm>
        <a:prstGeom prst="rect">
          <a:avLst/>
        </a:prstGeom>
        <a:solidFill>
          <a:schemeClr val="accent4">
            <a:hueOff val="-4799035"/>
            <a:satOff val="2254"/>
            <a:lumOff val="84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Se están generando iniciativas </a:t>
          </a:r>
          <a:endParaRPr lang="es-CL" sz="2200" kern="1200" dirty="0"/>
        </a:p>
      </dsp:txBody>
      <dsp:txXfrm>
        <a:off x="723900" y="1461590"/>
        <a:ext cx="2087562" cy="1252537"/>
      </dsp:txXfrm>
    </dsp:sp>
    <dsp:sp modelId="{48A1FB3F-C9B2-412F-8E13-73AF1FAB5AAC}">
      <dsp:nvSpPr>
        <dsp:cNvPr id="0" name=""/>
        <dsp:cNvSpPr/>
      </dsp:nvSpPr>
      <dsp:spPr>
        <a:xfrm>
          <a:off x="3020218" y="1461590"/>
          <a:ext cx="2087562" cy="1252537"/>
        </a:xfrm>
        <a:prstGeom prst="rect">
          <a:avLst/>
        </a:prstGeom>
        <a:solidFill>
          <a:schemeClr val="accent4">
            <a:hueOff val="-6398714"/>
            <a:satOff val="3006"/>
            <a:lumOff val="1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Cultura de datos</a:t>
          </a:r>
          <a:endParaRPr lang="es-CL" sz="2200" kern="1200" dirty="0"/>
        </a:p>
      </dsp:txBody>
      <dsp:txXfrm>
        <a:off x="3020218" y="1461590"/>
        <a:ext cx="2087562" cy="1252537"/>
      </dsp:txXfrm>
    </dsp:sp>
    <dsp:sp modelId="{6D93483C-8B55-47C7-A1F8-4FE83480D4BE}">
      <dsp:nvSpPr>
        <dsp:cNvPr id="0" name=""/>
        <dsp:cNvSpPr/>
      </dsp:nvSpPr>
      <dsp:spPr>
        <a:xfrm>
          <a:off x="5316537" y="1461590"/>
          <a:ext cx="2087562" cy="1252537"/>
        </a:xfrm>
        <a:prstGeom prst="rect">
          <a:avLst/>
        </a:prstGeom>
        <a:solidFill>
          <a:schemeClr val="accent4">
            <a:hueOff val="-7998392"/>
            <a:satOff val="3757"/>
            <a:lumOff val="1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Interés en Capacitaciones</a:t>
          </a:r>
          <a:endParaRPr lang="es-CL" sz="2200" kern="1200" dirty="0"/>
        </a:p>
      </dsp:txBody>
      <dsp:txXfrm>
        <a:off x="5316537" y="1461590"/>
        <a:ext cx="2087562" cy="1252537"/>
      </dsp:txXfrm>
    </dsp:sp>
    <dsp:sp modelId="{3818B845-B776-4922-98CD-C418DF0A5B90}">
      <dsp:nvSpPr>
        <dsp:cNvPr id="0" name=""/>
        <dsp:cNvSpPr/>
      </dsp:nvSpPr>
      <dsp:spPr>
        <a:xfrm>
          <a:off x="1872059" y="2922884"/>
          <a:ext cx="2087562" cy="1252537"/>
        </a:xfrm>
        <a:prstGeom prst="rect">
          <a:avLst/>
        </a:prstGeom>
        <a:solidFill>
          <a:schemeClr val="accent4">
            <a:hueOff val="-9598071"/>
            <a:satOff val="4509"/>
            <a:lumOff val="16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Participación en </a:t>
          </a:r>
          <a:r>
            <a:rPr lang="es-MX" sz="2200" kern="1200" dirty="0" err="1"/>
            <a:t>MasterClass</a:t>
          </a:r>
          <a:r>
            <a:rPr lang="es-MX" sz="2200" kern="1200" dirty="0"/>
            <a:t> </a:t>
          </a:r>
          <a:endParaRPr lang="es-CL" sz="2200" kern="1200" dirty="0"/>
        </a:p>
      </dsp:txBody>
      <dsp:txXfrm>
        <a:off x="1872059" y="2922884"/>
        <a:ext cx="2087562" cy="1252537"/>
      </dsp:txXfrm>
    </dsp:sp>
    <dsp:sp modelId="{93343D16-35F8-4B46-A5DB-A86DD6A2D9AA}">
      <dsp:nvSpPr>
        <dsp:cNvPr id="0" name=""/>
        <dsp:cNvSpPr/>
      </dsp:nvSpPr>
      <dsp:spPr>
        <a:xfrm>
          <a:off x="4168378" y="2922884"/>
          <a:ext cx="2087562" cy="1252537"/>
        </a:xfrm>
        <a:prstGeom prst="rect">
          <a:avLst/>
        </a:prstGeom>
        <a:solidFill>
          <a:schemeClr val="accent4">
            <a:hueOff val="-11197749"/>
            <a:satOff val="5260"/>
            <a:lumOff val="19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MX" sz="2200" kern="1200" dirty="0"/>
            <a:t>Referentes de Innovación </a:t>
          </a:r>
          <a:endParaRPr lang="es-CL" sz="2200" kern="1200" dirty="0"/>
        </a:p>
      </dsp:txBody>
      <dsp:txXfrm>
        <a:off x="4168378" y="2922884"/>
        <a:ext cx="2087562" cy="1252537"/>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213099-3C59-4A55-87CD-25D843E41765}" type="datetimeFigureOut">
              <a:t>29/04/2024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3A40F-BBB8-4937-BA69-4D4A48724B7C}" type="slidenum">
              <a:t>‹Nº›</a:t>
            </a:fld>
            <a:endParaRPr lang="en-US"/>
          </a:p>
        </p:txBody>
      </p:sp>
    </p:spTree>
    <p:extLst>
      <p:ext uri="{BB962C8B-B14F-4D97-AF65-F5344CB8AC3E}">
        <p14:creationId xmlns:p14="http://schemas.microsoft.com/office/powerpoint/2010/main" val="2240318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0D0D0D"/>
                </a:solidFill>
                <a:effectLst/>
                <a:highlight>
                  <a:srgbClr val="FFFFFF"/>
                </a:highlight>
                <a:latin typeface="Söhne"/>
              </a:rPr>
              <a:t>Antes de la gestión del Alcalde Tomás Vodanovic, la Municipalidad de Maipú operaba en un entorno fragmentado y desconectado. Cada una de las direcciones municipales funcionaba como islas separadas, con escasa comunicación y colaboración entre sí. El espíritu de colaboración y compañerismo era prácticamente inexistente, y cualquier intento de cooperación se limitaba a las interacciones entre los directores de las diferentes áreas.</a:t>
            </a:r>
          </a:p>
          <a:p>
            <a:endParaRPr lang="es-MX" b="0" i="0" dirty="0">
              <a:solidFill>
                <a:srgbClr val="0D0D0D"/>
              </a:solidFill>
              <a:effectLst/>
              <a:highlight>
                <a:srgbClr val="FFFFFF"/>
              </a:highlight>
              <a:latin typeface="Söhne"/>
            </a:endParaRPr>
          </a:p>
          <a:p>
            <a:r>
              <a:rPr lang="es-MX" b="0" i="0" dirty="0">
                <a:solidFill>
                  <a:srgbClr val="0D0D0D"/>
                </a:solidFill>
                <a:effectLst/>
                <a:highlight>
                  <a:srgbClr val="FFFFFF"/>
                </a:highlight>
                <a:latin typeface="Söhne"/>
              </a:rPr>
              <a:t>Como por ejemplo mi Dirección, que es Tecnología y Comunicaciones a la vista del municipio nuestro ROL era dar internet, que los computadores funcionaban y dar acceso a algunos sistemas </a:t>
            </a:r>
            <a:r>
              <a:rPr lang="es-MX" b="0" i="0" dirty="0" err="1">
                <a:solidFill>
                  <a:srgbClr val="0D0D0D"/>
                </a:solidFill>
                <a:effectLst/>
                <a:highlight>
                  <a:srgbClr val="FFFFFF"/>
                </a:highlight>
                <a:latin typeface="Söhne"/>
              </a:rPr>
              <a:t>informaticos</a:t>
            </a:r>
            <a:r>
              <a:rPr lang="es-MX" b="0" i="0" dirty="0">
                <a:solidFill>
                  <a:srgbClr val="0D0D0D"/>
                </a:solidFill>
                <a:effectLst/>
                <a:highlight>
                  <a:srgbClr val="FFFFFF"/>
                </a:highlight>
                <a:latin typeface="Söhne"/>
              </a:rPr>
              <a:t>, pero cuando teníamos la oportunidad de reunirnos con algún colega de otra Dirección y conversar nos dábamos cuenta que podíamos desde nuestra </a:t>
            </a:r>
            <a:r>
              <a:rPr lang="es-MX" b="0" i="0" dirty="0" err="1">
                <a:solidFill>
                  <a:srgbClr val="0D0D0D"/>
                </a:solidFill>
                <a:effectLst/>
                <a:highlight>
                  <a:srgbClr val="FFFFFF"/>
                </a:highlight>
                <a:latin typeface="Söhne"/>
              </a:rPr>
              <a:t>expertis</a:t>
            </a:r>
            <a:r>
              <a:rPr lang="es-MX" b="0" i="0" dirty="0">
                <a:solidFill>
                  <a:srgbClr val="0D0D0D"/>
                </a:solidFill>
                <a:effectLst/>
                <a:highlight>
                  <a:srgbClr val="FFFFFF"/>
                </a:highlight>
                <a:latin typeface="Söhne"/>
              </a:rPr>
              <a:t> generar mejoras y apoyar a los funcionarios para que pudieran realizar una mejor labor, en muy pocas oportunidades pudimos llevar a cabo estas mejoras, y la frase que más escuchábamos era </a:t>
            </a:r>
            <a:r>
              <a:rPr lang="es-MX" b="1" i="0" dirty="0">
                <a:solidFill>
                  <a:srgbClr val="0D0D0D"/>
                </a:solidFill>
                <a:effectLst/>
                <a:highlight>
                  <a:srgbClr val="FFFFFF"/>
                </a:highlight>
                <a:latin typeface="Söhne"/>
              </a:rPr>
              <a:t>“para que hacerlo de esa manera si siempre lo hemos hecho así”</a:t>
            </a:r>
            <a:endParaRPr lang="es-CL" b="1" dirty="0"/>
          </a:p>
        </p:txBody>
      </p:sp>
      <p:sp>
        <p:nvSpPr>
          <p:cNvPr id="4" name="Marcador de número de diapositiva 3"/>
          <p:cNvSpPr>
            <a:spLocks noGrp="1"/>
          </p:cNvSpPr>
          <p:nvPr>
            <p:ph type="sldNum" sz="quarter" idx="5"/>
          </p:nvPr>
        </p:nvSpPr>
        <p:spPr/>
        <p:txBody>
          <a:bodyPr/>
          <a:lstStyle/>
          <a:p>
            <a:fld id="{0013A40F-BBB8-4937-BA69-4D4A48724B7C}" type="slidenum">
              <a:rPr lang="es-CL" smtClean="0"/>
              <a:t>11</a:t>
            </a:fld>
            <a:endParaRPr lang="es-CL"/>
          </a:p>
        </p:txBody>
      </p:sp>
    </p:spTree>
    <p:extLst>
      <p:ext uri="{BB962C8B-B14F-4D97-AF65-F5344CB8AC3E}">
        <p14:creationId xmlns:p14="http://schemas.microsoft.com/office/powerpoint/2010/main" val="269733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0D0D0D"/>
                </a:solidFill>
                <a:effectLst/>
                <a:highlight>
                  <a:srgbClr val="FFFFFF"/>
                </a:highlight>
                <a:latin typeface="Söhne"/>
              </a:rPr>
              <a:t>El ambiente laboral bajo la gestión anterior se caracterizaba por la falta de motivación y el desinterés por innovar y mejorar. Las direcciones municipales operaban de manera aislada, sin compartir experiencias ni recursos, lo que limitaba la capacidad de adaptación y crecimiento del municipio en un mundo cada vez más digitalizado y cambiante. </a:t>
            </a:r>
          </a:p>
          <a:p>
            <a:endParaRPr lang="es-MX" b="0" i="0" dirty="0">
              <a:solidFill>
                <a:srgbClr val="0D0D0D"/>
              </a:solidFill>
              <a:effectLst/>
              <a:highlight>
                <a:srgbClr val="FFFFFF"/>
              </a:highlight>
              <a:latin typeface="Söhne"/>
            </a:endParaRPr>
          </a:p>
          <a:p>
            <a:r>
              <a:rPr lang="es-MX" b="0" i="0" dirty="0">
                <a:solidFill>
                  <a:srgbClr val="0D0D0D"/>
                </a:solidFill>
                <a:effectLst/>
                <a:highlight>
                  <a:srgbClr val="FFFFFF"/>
                </a:highlight>
                <a:latin typeface="Söhne"/>
              </a:rPr>
              <a:t>En este contexto, la municipalidad enfrentaba desafíos significativos en cuanto a la eficiencia operativa y la prestación de servicios a los habitantes de Maipú. A pesar de contar con iniciativas y proyectos innovadores, la falta de recursos y de personal comprometido dificultaba la implementación de soluciones integrales y la mejora continua de los servicios municipales.</a:t>
            </a:r>
            <a:endParaRPr lang="es-CL" b="1" dirty="0"/>
          </a:p>
        </p:txBody>
      </p:sp>
      <p:sp>
        <p:nvSpPr>
          <p:cNvPr id="4" name="Marcador de número de diapositiva 3"/>
          <p:cNvSpPr>
            <a:spLocks noGrp="1"/>
          </p:cNvSpPr>
          <p:nvPr>
            <p:ph type="sldNum" sz="quarter" idx="5"/>
          </p:nvPr>
        </p:nvSpPr>
        <p:spPr/>
        <p:txBody>
          <a:bodyPr/>
          <a:lstStyle/>
          <a:p>
            <a:fld id="{0013A40F-BBB8-4937-BA69-4D4A48724B7C}" type="slidenum">
              <a:rPr lang="es-CL" smtClean="0"/>
              <a:t>12</a:t>
            </a:fld>
            <a:endParaRPr lang="es-CL"/>
          </a:p>
        </p:txBody>
      </p:sp>
    </p:spTree>
    <p:extLst>
      <p:ext uri="{BB962C8B-B14F-4D97-AF65-F5344CB8AC3E}">
        <p14:creationId xmlns:p14="http://schemas.microsoft.com/office/powerpoint/2010/main" val="3022513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0D0D0D"/>
                </a:solidFill>
                <a:effectLst/>
                <a:highlight>
                  <a:srgbClr val="FFFFFF"/>
                </a:highlight>
                <a:latin typeface="Söhne"/>
              </a:rPr>
              <a:t>En nuestro Municipio había potencial, es por ello que se nace la idea de encontrar personas con </a:t>
            </a:r>
            <a:r>
              <a:rPr lang="es-MX" b="1" i="0" dirty="0">
                <a:solidFill>
                  <a:srgbClr val="0D0D0D"/>
                </a:solidFill>
                <a:effectLst/>
                <a:highlight>
                  <a:srgbClr val="FFFFFF"/>
                </a:highlight>
                <a:latin typeface="Söhne"/>
              </a:rPr>
              <a:t>potencial, motivación y compromiso con el servicio público</a:t>
            </a:r>
            <a:r>
              <a:rPr lang="es-MX" b="0" i="0" dirty="0">
                <a:solidFill>
                  <a:srgbClr val="0D0D0D"/>
                </a:solidFill>
                <a:effectLst/>
                <a:highlight>
                  <a:srgbClr val="FFFFFF"/>
                </a:highlight>
                <a:latin typeface="Söhne"/>
              </a:rPr>
              <a:t>, capaces de impulsar el cambio y que se volvieran en un referente de la transformación digital. </a:t>
            </a:r>
          </a:p>
          <a:p>
            <a:endParaRPr lang="es-MX" b="0" i="0" dirty="0">
              <a:solidFill>
                <a:srgbClr val="0D0D0D"/>
              </a:solidFill>
              <a:effectLst/>
              <a:highlight>
                <a:srgbClr val="FFFFFF"/>
              </a:highlight>
              <a:latin typeface="Söhne"/>
            </a:endParaRPr>
          </a:p>
          <a:p>
            <a:r>
              <a:rPr lang="es-MX" b="0" i="0" dirty="0">
                <a:solidFill>
                  <a:srgbClr val="0D0D0D"/>
                </a:solidFill>
                <a:effectLst/>
                <a:highlight>
                  <a:srgbClr val="FFFFFF"/>
                </a:highlight>
                <a:latin typeface="Söhne"/>
              </a:rPr>
              <a:t>Para esto se solicito a cada Dirección nombra un representante que cumpliera que esos requisitos, en algunas direcciones fue fácil detectarlos, pero en otras fue más difícil y aquí me quiero detener contando dos casos.</a:t>
            </a:r>
          </a:p>
          <a:p>
            <a:endParaRPr lang="es-MX" b="0" i="0" dirty="0">
              <a:solidFill>
                <a:srgbClr val="0D0D0D"/>
              </a:solidFill>
              <a:effectLst/>
              <a:highlight>
                <a:srgbClr val="FFFFFF"/>
              </a:highlight>
              <a:latin typeface="Söhne"/>
            </a:endParaRPr>
          </a:p>
          <a:p>
            <a:r>
              <a:rPr lang="es-MX" b="0" i="0" dirty="0">
                <a:solidFill>
                  <a:srgbClr val="0D0D0D"/>
                </a:solidFill>
                <a:effectLst/>
                <a:highlight>
                  <a:srgbClr val="FFFFFF"/>
                </a:highlight>
                <a:latin typeface="Söhne"/>
              </a:rPr>
              <a:t>Una de las Direcciones que es de Asesoría Jurídica, nombro a Patricia, PATRICIA es secretaria con muchos años de trayectoria en nuestro municipio y otro caso es Tránsito y Transporte, donde se nombro a Mario, Mario es de profesión periodista, y recuerdo que lo primero que me dijeron estas personas fue… que les daba un poco de miedo ser parte de esta iniciativa, que no eran muy “digitales” y acá les tuve que contar cual era la idea de la iniciativa, que en el fondo no buscábamos gente con conocimientos tecnológicos o informáticos, que necesitamos gente con motivación y que aportará desde su </a:t>
            </a:r>
            <a:r>
              <a:rPr lang="es-MX" b="0" i="0" dirty="0" err="1">
                <a:solidFill>
                  <a:srgbClr val="0D0D0D"/>
                </a:solidFill>
                <a:effectLst/>
                <a:highlight>
                  <a:srgbClr val="FFFFFF"/>
                </a:highlight>
                <a:latin typeface="Söhne"/>
              </a:rPr>
              <a:t>expertis</a:t>
            </a:r>
            <a:r>
              <a:rPr lang="es-MX" b="0" i="0" dirty="0">
                <a:solidFill>
                  <a:srgbClr val="0D0D0D"/>
                </a:solidFill>
                <a:effectLst/>
                <a:highlight>
                  <a:srgbClr val="FFFFFF"/>
                </a:highlight>
                <a:latin typeface="Söhne"/>
              </a:rPr>
              <a:t> para lograr cambios.</a:t>
            </a:r>
          </a:p>
        </p:txBody>
      </p:sp>
      <p:sp>
        <p:nvSpPr>
          <p:cNvPr id="4" name="Marcador de número de diapositiva 3"/>
          <p:cNvSpPr>
            <a:spLocks noGrp="1"/>
          </p:cNvSpPr>
          <p:nvPr>
            <p:ph type="sldNum" sz="quarter" idx="5"/>
          </p:nvPr>
        </p:nvSpPr>
        <p:spPr/>
        <p:txBody>
          <a:bodyPr/>
          <a:lstStyle/>
          <a:p>
            <a:fld id="{0013A40F-BBB8-4937-BA69-4D4A48724B7C}" type="slidenum">
              <a:rPr lang="es-CL" smtClean="0"/>
              <a:t>13</a:t>
            </a:fld>
            <a:endParaRPr lang="es-CL"/>
          </a:p>
        </p:txBody>
      </p:sp>
    </p:spTree>
    <p:extLst>
      <p:ext uri="{BB962C8B-B14F-4D97-AF65-F5344CB8AC3E}">
        <p14:creationId xmlns:p14="http://schemas.microsoft.com/office/powerpoint/2010/main" val="1849167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i="0" dirty="0">
                <a:solidFill>
                  <a:srgbClr val="0D0D0D"/>
                </a:solidFill>
                <a:effectLst/>
                <a:highlight>
                  <a:srgbClr val="FFFFFF"/>
                </a:highlight>
                <a:latin typeface="Söhne"/>
              </a:rPr>
              <a:t>Es dentro de este contexto que nace la idea de crear la Red de Líderes de Transformación Digital. Con el Centro de Gobierno como motor de cambio, se reconoce la necesidad de contar con un espacio dedicado a reunir a personas de diversas áreas con capacidad de innovación y liderazgo. </a:t>
            </a:r>
          </a:p>
          <a:p>
            <a:r>
              <a:rPr lang="es-MX" b="0" i="0" dirty="0">
                <a:solidFill>
                  <a:srgbClr val="0D0D0D"/>
                </a:solidFill>
                <a:effectLst/>
                <a:highlight>
                  <a:srgbClr val="FFFFFF"/>
                </a:highlight>
                <a:latin typeface="Söhne"/>
              </a:rPr>
              <a:t>Esta red se concibe como un foro donde los líderes municipales pueden compartir conocimientos, experiencias y mejores prácticas, así como colaborar en la identificación y solución de desafíos comunes.</a:t>
            </a:r>
            <a:endParaRPr lang="es-CL" b="1" dirty="0"/>
          </a:p>
        </p:txBody>
      </p:sp>
      <p:sp>
        <p:nvSpPr>
          <p:cNvPr id="4" name="Marcador de número de diapositiva 3"/>
          <p:cNvSpPr>
            <a:spLocks noGrp="1"/>
          </p:cNvSpPr>
          <p:nvPr>
            <p:ph type="sldNum" sz="quarter" idx="5"/>
          </p:nvPr>
        </p:nvSpPr>
        <p:spPr/>
        <p:txBody>
          <a:bodyPr/>
          <a:lstStyle/>
          <a:p>
            <a:fld id="{0013A40F-BBB8-4937-BA69-4D4A48724B7C}" type="slidenum">
              <a:rPr lang="es-CL" smtClean="0"/>
              <a:t>14</a:t>
            </a:fld>
            <a:endParaRPr lang="es-CL"/>
          </a:p>
        </p:txBody>
      </p:sp>
    </p:spTree>
    <p:extLst>
      <p:ext uri="{BB962C8B-B14F-4D97-AF65-F5344CB8AC3E}">
        <p14:creationId xmlns:p14="http://schemas.microsoft.com/office/powerpoint/2010/main" val="2086137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dirty="0"/>
              <a:t>La red de Lideres de transformación digital se reúne 1 vez al mes, en una sesión que dura 1 hora, en estas sesiones se realizan dos exposiciones , en donde cada expositor cuenta su experiencia con algún problema al cual se vio enfrentado y como lo afrontaron, estas instancias nos sirven para darnos cuenta de que nuestros desafíos muchas veces son desafíos compartidos, esto nos ayuda a generar lazos de compañerismo y a compartir nuestras experiencias. </a:t>
            </a:r>
          </a:p>
          <a:p>
            <a:endParaRPr lang="es-MX" b="0" dirty="0"/>
          </a:p>
          <a:p>
            <a:endParaRPr lang="es-MX" b="0" dirty="0"/>
          </a:p>
          <a:p>
            <a:endParaRPr lang="es-MX" b="0" dirty="0"/>
          </a:p>
          <a:p>
            <a:pPr algn="ctr"/>
            <a:r>
              <a:rPr lang="es-MX" dirty="0">
                <a:solidFill>
                  <a:schemeClr val="tx1"/>
                </a:solidFill>
              </a:rPr>
              <a:t>REUNIRSE 1 VEZ AL MES</a:t>
            </a:r>
          </a:p>
          <a:p>
            <a:pPr algn="ctr"/>
            <a:r>
              <a:rPr lang="es-MX" dirty="0">
                <a:solidFill>
                  <a:schemeClr val="tx1"/>
                </a:solidFill>
              </a:rPr>
              <a:t>SE PRESENTAN INICIATIVAS </a:t>
            </a:r>
          </a:p>
          <a:p>
            <a:pPr algn="ctr"/>
            <a:r>
              <a:rPr lang="es-MX" dirty="0">
                <a:solidFill>
                  <a:schemeClr val="tx1"/>
                </a:solidFill>
              </a:rPr>
              <a:t>SE COMPARTE CONOCIMIENTO Y SE GENERA UNA RED DE APOYO</a:t>
            </a:r>
          </a:p>
          <a:p>
            <a:endParaRPr lang="es-CL" b="0" dirty="0"/>
          </a:p>
        </p:txBody>
      </p:sp>
      <p:sp>
        <p:nvSpPr>
          <p:cNvPr id="4" name="Marcador de número de diapositiva 3"/>
          <p:cNvSpPr>
            <a:spLocks noGrp="1"/>
          </p:cNvSpPr>
          <p:nvPr>
            <p:ph type="sldNum" sz="quarter" idx="5"/>
          </p:nvPr>
        </p:nvSpPr>
        <p:spPr/>
        <p:txBody>
          <a:bodyPr/>
          <a:lstStyle/>
          <a:p>
            <a:fld id="{0013A40F-BBB8-4937-BA69-4D4A48724B7C}" type="slidenum">
              <a:rPr lang="es-CL" smtClean="0"/>
              <a:t>15</a:t>
            </a:fld>
            <a:endParaRPr lang="es-CL"/>
          </a:p>
        </p:txBody>
      </p:sp>
    </p:spTree>
    <p:extLst>
      <p:ext uri="{BB962C8B-B14F-4D97-AF65-F5344CB8AC3E}">
        <p14:creationId xmlns:p14="http://schemas.microsoft.com/office/powerpoint/2010/main" val="2374702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0" dirty="0"/>
              <a:t>También es un espacio para plantearnos desafíos, recuerdo que en nuestra primera sesión realizamos una encuesta para detectar cuales eran nuestras necesidades más urgentes y lo más solicitado eran computadores, y capacitaciones.</a:t>
            </a:r>
          </a:p>
          <a:p>
            <a:r>
              <a:rPr lang="es-MX" b="0" dirty="0"/>
              <a:t>Ese mismo año se gestionaron los recursos , se invirtió en mejores computadores y capacitaciones en </a:t>
            </a:r>
            <a:r>
              <a:rPr lang="es-MX" b="0" dirty="0" err="1"/>
              <a:t>powerBI</a:t>
            </a:r>
            <a:r>
              <a:rPr lang="es-MX" b="0" dirty="0"/>
              <a:t> , capacitaciones en atención a publico y atención para los funcionarios de los call center. </a:t>
            </a:r>
          </a:p>
          <a:p>
            <a:endParaRPr lang="es-MX" b="0" dirty="0"/>
          </a:p>
          <a:p>
            <a:endParaRPr lang="es-MX" b="0" dirty="0"/>
          </a:p>
          <a:p>
            <a:endParaRPr lang="es-MX" b="0" dirty="0"/>
          </a:p>
          <a:p>
            <a:endParaRPr lang="es-MX" b="0" dirty="0"/>
          </a:p>
          <a:p>
            <a:endParaRPr lang="es-CL" b="0" dirty="0"/>
          </a:p>
        </p:txBody>
      </p:sp>
      <p:sp>
        <p:nvSpPr>
          <p:cNvPr id="4" name="Marcador de número de diapositiva 3"/>
          <p:cNvSpPr>
            <a:spLocks noGrp="1"/>
          </p:cNvSpPr>
          <p:nvPr>
            <p:ph type="sldNum" sz="quarter" idx="5"/>
          </p:nvPr>
        </p:nvSpPr>
        <p:spPr/>
        <p:txBody>
          <a:bodyPr/>
          <a:lstStyle/>
          <a:p>
            <a:fld id="{0013A40F-BBB8-4937-BA69-4D4A48724B7C}" type="slidenum">
              <a:rPr lang="es-CL" smtClean="0"/>
              <a:t>16</a:t>
            </a:fld>
            <a:endParaRPr lang="es-CL"/>
          </a:p>
        </p:txBody>
      </p:sp>
    </p:spTree>
    <p:extLst>
      <p:ext uri="{BB962C8B-B14F-4D97-AF65-F5344CB8AC3E}">
        <p14:creationId xmlns:p14="http://schemas.microsoft.com/office/powerpoint/2010/main" val="1384528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28600" indent="-228600">
              <a:buAutoNum type="arabicPeriod"/>
            </a:pPr>
            <a:r>
              <a:rPr lang="es-MX" b="1" dirty="0"/>
              <a:t>Importancia de invertir en mejores equipos, era una necesidad de nuestro municipio y la red lo confirmo.</a:t>
            </a:r>
          </a:p>
          <a:p>
            <a:pPr marL="228600" indent="-228600">
              <a:buAutoNum type="arabicPeriod"/>
            </a:pPr>
            <a:r>
              <a:rPr lang="es-MX" b="1" dirty="0"/>
              <a:t>De desarrollo un proyecto que en común que es una plataforma web que centraliza toda la información de trámites y servicios, en beneficio de nuestros vecinos.</a:t>
            </a:r>
          </a:p>
          <a:p>
            <a:pPr marL="228600" indent="-228600">
              <a:buAutoNum type="arabicPeriod"/>
            </a:pPr>
            <a:r>
              <a:rPr lang="es-MX" b="1" dirty="0"/>
              <a:t>Agentes de innovación, los Lideres están tomando un rol protagónico en sus direcciones, llevando ideas para mejorar sus procesos y en donde son escuchados</a:t>
            </a:r>
          </a:p>
          <a:p>
            <a:pPr marL="228600" indent="-228600">
              <a:buAutoNum type="arabicPeriod"/>
            </a:pPr>
            <a:r>
              <a:rPr lang="es-MX" b="1" dirty="0"/>
              <a:t>La red a permitido que entre los participantes puedan conversar y desarrollar proyectos juntos, como por ejemplo Felipe que siendo funcionario de Dirección de Operaciones desarrollo una solución para tránsito, o las solicitudes que llegan a DITEC pidiendo orientación de como hacer algo con Tecnologías</a:t>
            </a:r>
          </a:p>
          <a:p>
            <a:pPr marL="228600" indent="-228600">
              <a:buAutoNum type="arabicPeriod"/>
            </a:pPr>
            <a:r>
              <a:rPr lang="es-MX" b="1" dirty="0"/>
              <a:t>Se esta fomentando una cultura de datos, de hecho ya contamos con un estándar de datos próximo a publicarse.</a:t>
            </a:r>
          </a:p>
          <a:p>
            <a:pPr marL="228600" indent="-228600">
              <a:buAutoNum type="arabicPeriod"/>
            </a:pPr>
            <a:r>
              <a:rPr lang="es-MX" b="1" dirty="0"/>
              <a:t>Se ha incrementado el interés de los funcionarios por capacitaciones, en 2022 comenzamos 3 funcionarios, en 2023 eran toda la red, y este año </a:t>
            </a:r>
            <a:r>
              <a:rPr lang="es-MX" b="1" dirty="0" err="1"/>
              <a:t>record</a:t>
            </a:r>
            <a:r>
              <a:rPr lang="es-MX" b="1" dirty="0"/>
              <a:t> de interesados +200 solicitudes.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MX" b="1" dirty="0"/>
              <a:t>Estamos participando activamente de las master </a:t>
            </a:r>
            <a:r>
              <a:rPr lang="es-MX" b="1" dirty="0" err="1"/>
              <a:t>class</a:t>
            </a:r>
            <a:r>
              <a:rPr lang="es-MX" b="1" dirty="0"/>
              <a:t> impulsadas por PUBLIC digital (CONSULTORA DE BLOOMBER)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s-MX" b="1" dirty="0"/>
              <a:t>En tan solo 3 años  Maipú esta siendo uno de los municipios lideres en innovación y Transformación Digital, y es porque tenemos un equipo maravilloso que nos acompaña.</a:t>
            </a:r>
            <a:endParaRPr lang="es-CL" b="1" dirty="0"/>
          </a:p>
          <a:p>
            <a:pPr marL="228600" indent="-228600">
              <a:buAutoNum type="arabicPeriod"/>
            </a:pPr>
            <a:endParaRPr lang="es-MX" b="1" dirty="0"/>
          </a:p>
        </p:txBody>
      </p:sp>
      <p:sp>
        <p:nvSpPr>
          <p:cNvPr id="4" name="Marcador de número de diapositiva 3"/>
          <p:cNvSpPr>
            <a:spLocks noGrp="1"/>
          </p:cNvSpPr>
          <p:nvPr>
            <p:ph type="sldNum" sz="quarter" idx="5"/>
          </p:nvPr>
        </p:nvSpPr>
        <p:spPr/>
        <p:txBody>
          <a:bodyPr/>
          <a:lstStyle/>
          <a:p>
            <a:fld id="{0013A40F-BBB8-4937-BA69-4D4A48724B7C}" type="slidenum">
              <a:rPr lang="es-CL" smtClean="0"/>
              <a:t>17</a:t>
            </a:fld>
            <a:endParaRPr lang="es-CL"/>
          </a:p>
        </p:txBody>
      </p:sp>
    </p:spTree>
    <p:extLst>
      <p:ext uri="{BB962C8B-B14F-4D97-AF65-F5344CB8AC3E}">
        <p14:creationId xmlns:p14="http://schemas.microsoft.com/office/powerpoint/2010/main" val="120159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285750" indent="-285750" algn="ctr">
              <a:buFontTx/>
              <a:buChar char="-"/>
            </a:pPr>
            <a:r>
              <a:rPr lang="es-MX" dirty="0">
                <a:solidFill>
                  <a:schemeClr val="tx1"/>
                </a:solidFill>
              </a:rPr>
              <a:t>EL INTERES DEL LIDER</a:t>
            </a:r>
          </a:p>
          <a:p>
            <a:pPr marL="285750" indent="-285750" algn="ctr">
              <a:buFontTx/>
              <a:buChar char="-"/>
            </a:pPr>
            <a:r>
              <a:rPr lang="es-MX" dirty="0">
                <a:solidFill>
                  <a:schemeClr val="tx1"/>
                </a:solidFill>
              </a:rPr>
              <a:t>DAR ESPACIO A LA GENTE TALENTOSA</a:t>
            </a:r>
          </a:p>
          <a:p>
            <a:pPr marL="285750" indent="-285750" algn="ctr">
              <a:buFontTx/>
              <a:buChar char="-"/>
            </a:pPr>
            <a:r>
              <a:rPr lang="es-MX" dirty="0">
                <a:solidFill>
                  <a:schemeClr val="tx1"/>
                </a:solidFill>
              </a:rPr>
              <a:t>TENER UN ESPACIO SAGRADO 1 VEZ AL MES</a:t>
            </a:r>
          </a:p>
          <a:p>
            <a:pPr marL="285750" indent="-285750" algn="ctr">
              <a:buFontTx/>
              <a:buChar char="-"/>
            </a:pPr>
            <a:r>
              <a:rPr lang="es-MX" dirty="0">
                <a:solidFill>
                  <a:schemeClr val="tx1"/>
                </a:solidFill>
              </a:rPr>
              <a:t>LA COOPERACION Y RESPETAR LA OPNION DE TODOS</a:t>
            </a:r>
          </a:p>
        </p:txBody>
      </p:sp>
      <p:sp>
        <p:nvSpPr>
          <p:cNvPr id="4" name="Marcador de número de diapositiva 3"/>
          <p:cNvSpPr>
            <a:spLocks noGrp="1"/>
          </p:cNvSpPr>
          <p:nvPr>
            <p:ph type="sldNum" sz="quarter" idx="5"/>
          </p:nvPr>
        </p:nvSpPr>
        <p:spPr/>
        <p:txBody>
          <a:bodyPr/>
          <a:lstStyle/>
          <a:p>
            <a:fld id="{0013A40F-BBB8-4937-BA69-4D4A48724B7C}" type="slidenum">
              <a:rPr lang="es-CL" smtClean="0"/>
              <a:t>18</a:t>
            </a:fld>
            <a:endParaRPr lang="es-CL"/>
          </a:p>
        </p:txBody>
      </p:sp>
    </p:spTree>
    <p:extLst>
      <p:ext uri="{BB962C8B-B14F-4D97-AF65-F5344CB8AC3E}">
        <p14:creationId xmlns:p14="http://schemas.microsoft.com/office/powerpoint/2010/main" val="66076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a:p>
        </p:txBody>
      </p:sp>
      <p:sp>
        <p:nvSpPr>
          <p:cNvPr id="4" name="Date Placeholder 3"/>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1060109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370690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321796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156923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5" name="Footer Placeholder 4"/>
          <p:cNvSpPr>
            <a:spLocks noGrp="1"/>
          </p:cNvSpPr>
          <p:nvPr>
            <p:ph type="ftr" sz="quarter" idx="11"/>
          </p:nvPr>
        </p:nvSpPr>
        <p:spPr/>
        <p:txBody>
          <a:bodyPr/>
          <a:lstStyle/>
          <a:p>
            <a:endParaRPr lang="es-ES_tradnl"/>
          </a:p>
        </p:txBody>
      </p:sp>
      <p:sp>
        <p:nvSpPr>
          <p:cNvPr id="6" name="Slide Number Placeholder 5"/>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298763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3539158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8" name="Footer Placeholder 7"/>
          <p:cNvSpPr>
            <a:spLocks noGrp="1"/>
          </p:cNvSpPr>
          <p:nvPr>
            <p:ph type="ftr" sz="quarter" idx="11"/>
          </p:nvPr>
        </p:nvSpPr>
        <p:spPr/>
        <p:txBody>
          <a:bodyPr/>
          <a:lstStyle/>
          <a:p>
            <a:endParaRPr lang="es-ES_tradnl"/>
          </a:p>
        </p:txBody>
      </p:sp>
      <p:sp>
        <p:nvSpPr>
          <p:cNvPr id="9" name="Slide Number Placeholder 8"/>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1455293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4" name="Footer Placeholder 3"/>
          <p:cNvSpPr>
            <a:spLocks noGrp="1"/>
          </p:cNvSpPr>
          <p:nvPr>
            <p:ph type="ftr" sz="quarter" idx="11"/>
          </p:nvPr>
        </p:nvSpPr>
        <p:spPr/>
        <p:txBody>
          <a:bodyPr/>
          <a:lstStyle/>
          <a:p>
            <a:endParaRPr lang="es-ES_tradnl"/>
          </a:p>
        </p:txBody>
      </p:sp>
      <p:sp>
        <p:nvSpPr>
          <p:cNvPr id="5" name="Slide Number Placeholder 4"/>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141524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3" name="Footer Placeholder 2"/>
          <p:cNvSpPr>
            <a:spLocks noGrp="1"/>
          </p:cNvSpPr>
          <p:nvPr>
            <p:ph type="ftr" sz="quarter" idx="11"/>
          </p:nvPr>
        </p:nvSpPr>
        <p:spPr/>
        <p:txBody>
          <a:bodyPr/>
          <a:lstStyle/>
          <a:p>
            <a:endParaRPr lang="es-ES_tradnl"/>
          </a:p>
        </p:txBody>
      </p:sp>
      <p:sp>
        <p:nvSpPr>
          <p:cNvPr id="4" name="Slide Number Placeholder 3"/>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143666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722069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32E71DD-A891-EA48-9CBD-43C6A956AFE6}" type="datetimeFigureOut">
              <a:rPr lang="es-ES_tradnl" smtClean="0"/>
              <a:t>29/04/2024</a:t>
            </a:fld>
            <a:endParaRPr lang="es-ES_tradnl"/>
          </a:p>
        </p:txBody>
      </p:sp>
      <p:sp>
        <p:nvSpPr>
          <p:cNvPr id="6" name="Footer Placeholder 5"/>
          <p:cNvSpPr>
            <a:spLocks noGrp="1"/>
          </p:cNvSpPr>
          <p:nvPr>
            <p:ph type="ftr" sz="quarter" idx="11"/>
          </p:nvPr>
        </p:nvSpPr>
        <p:spPr/>
        <p:txBody>
          <a:bodyPr/>
          <a:lstStyle/>
          <a:p>
            <a:endParaRPr lang="es-ES_tradnl"/>
          </a:p>
        </p:txBody>
      </p:sp>
      <p:sp>
        <p:nvSpPr>
          <p:cNvPr id="7" name="Slide Number Placeholder 6"/>
          <p:cNvSpPr>
            <a:spLocks noGrp="1"/>
          </p:cNvSpPr>
          <p:nvPr>
            <p:ph type="sldNum" sz="quarter" idx="12"/>
          </p:nvPr>
        </p:nvSpPr>
        <p:spPr/>
        <p:txBody>
          <a:body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365452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2E71DD-A891-EA48-9CBD-43C6A956AFE6}" type="datetimeFigureOut">
              <a:rPr lang="es-ES_tradnl" smtClean="0"/>
              <a:t>29/04/2024</a:t>
            </a:fld>
            <a:endParaRPr lang="es-ES_trad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64F90-D5AB-1D41-9B12-D42D5DC312C5}" type="slidenum">
              <a:rPr lang="es-ES_tradnl" smtClean="0"/>
              <a:t>‹Nº›</a:t>
            </a:fld>
            <a:endParaRPr lang="es-ES_tradnl"/>
          </a:p>
        </p:txBody>
      </p:sp>
    </p:spTree>
    <p:extLst>
      <p:ext uri="{BB962C8B-B14F-4D97-AF65-F5344CB8AC3E}">
        <p14:creationId xmlns:p14="http://schemas.microsoft.com/office/powerpoint/2010/main" val="10937492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1.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1.jpe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1.jpeg"/><Relationship Id="rId7" Type="http://schemas.openxmlformats.org/officeDocument/2006/relationships/diagramLayout" Target="../diagrams/layout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png"/><Relationship Id="rId10" Type="http://schemas.microsoft.com/office/2007/relationships/diagramDrawing" Target="../diagrams/drawing3.xml"/><Relationship Id="rId4" Type="http://schemas.openxmlformats.org/officeDocument/2006/relationships/image" Target="../media/image25.png"/><Relationship Id="rId9" Type="http://schemas.openxmlformats.org/officeDocument/2006/relationships/diagramColors" Target="../diagrams/colors3.xml"/></Relationships>
</file>

<file path=ppt/slides/_rels/slide1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11.jpeg"/><Relationship Id="rId7" Type="http://schemas.openxmlformats.org/officeDocument/2006/relationships/hyperlink" Target="https://clavesliderazgoresponsable.blogspot.com/2020/03/claves-de-un-buen-liderazgo-motivacion.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png"/><Relationship Id="rId9"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EEF59BA-7D5B-8DBB-7DAF-2418A347A574}"/>
              </a:ext>
            </a:extLst>
          </p:cNvPr>
          <p:cNvSpPr/>
          <p:nvPr/>
        </p:nvSpPr>
        <p:spPr>
          <a:xfrm>
            <a:off x="5340096" y="2235708"/>
            <a:ext cx="6851904" cy="2427732"/>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4400" b="1" dirty="0">
                <a:solidFill>
                  <a:srgbClr val="30CCCC"/>
                </a:solidFill>
              </a:rPr>
              <a:t>RED DE LIDERES DE DATOS Y TRANSFORMACIÓN DIGITAL</a:t>
            </a:r>
          </a:p>
          <a:p>
            <a:pPr algn="ctr"/>
            <a:r>
              <a:rPr lang="es-ES" sz="3600" b="1" dirty="0">
                <a:solidFill>
                  <a:srgbClr val="30CCCC"/>
                </a:solidFill>
              </a:rPr>
              <a:t>2024</a:t>
            </a:r>
            <a:endParaRPr lang="es-CL" sz="3600" b="1" dirty="0">
              <a:solidFill>
                <a:srgbClr val="30CCCC"/>
              </a:solidFill>
            </a:endParaRPr>
          </a:p>
        </p:txBody>
      </p:sp>
      <p:pic>
        <p:nvPicPr>
          <p:cNvPr id="3" name="Imagen 2" descr="Icono&#10;&#10;Descripción generada automáticamente con confianza media">
            <a:extLst>
              <a:ext uri="{FF2B5EF4-FFF2-40B4-BE49-F238E27FC236}">
                <a16:creationId xmlns:a16="http://schemas.microsoft.com/office/drawing/2014/main" id="{71B54E06-71CF-154B-B5D7-9748003CE827}"/>
              </a:ext>
            </a:extLst>
          </p:cNvPr>
          <p:cNvPicPr>
            <a:picLocks noChangeAspect="1"/>
          </p:cNvPicPr>
          <p:nvPr/>
        </p:nvPicPr>
        <p:blipFill>
          <a:blip r:embed="rId3"/>
          <a:stretch>
            <a:fillRect/>
          </a:stretch>
        </p:blipFill>
        <p:spPr>
          <a:xfrm>
            <a:off x="9693169" y="5921830"/>
            <a:ext cx="2244870" cy="653141"/>
          </a:xfrm>
          <a:prstGeom prst="rect">
            <a:avLst/>
          </a:prstGeom>
          <a:solidFill>
            <a:schemeClr val="bg1"/>
          </a:solidFill>
        </p:spPr>
      </p:pic>
    </p:spTree>
    <p:extLst>
      <p:ext uri="{BB962C8B-B14F-4D97-AF65-F5344CB8AC3E}">
        <p14:creationId xmlns:p14="http://schemas.microsoft.com/office/powerpoint/2010/main" val="1769121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19D710F1-4991-841E-F80A-DC7ACCEBAE75}"/>
              </a:ext>
            </a:extLst>
          </p:cNvPr>
          <p:cNvSpPr/>
          <p:nvPr/>
        </p:nvSpPr>
        <p:spPr>
          <a:xfrm>
            <a:off x="512064" y="2862072"/>
            <a:ext cx="7315200" cy="1014984"/>
          </a:xfrm>
          <a:prstGeom prst="roundRect">
            <a:avLst/>
          </a:prstGeom>
          <a:solidFill>
            <a:srgbClr val="0E164A"/>
          </a:solidFill>
          <a:ln>
            <a:solidFill>
              <a:srgbClr val="0E164A"/>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3200" b="1"/>
              <a:t>LA RED DE LIDERES </a:t>
            </a:r>
            <a:endParaRPr lang="es-CL" sz="3200" b="1"/>
          </a:p>
        </p:txBody>
      </p:sp>
    </p:spTree>
    <p:extLst>
      <p:ext uri="{BB962C8B-B14F-4D97-AF65-F5344CB8AC3E}">
        <p14:creationId xmlns:p14="http://schemas.microsoft.com/office/powerpoint/2010/main" val="1399970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D85CD66-9167-5AF3-74D7-F6387D6B0919}"/>
              </a:ext>
            </a:extLst>
          </p:cNvPr>
          <p:cNvSpPr/>
          <p:nvPr/>
        </p:nvSpPr>
        <p:spPr>
          <a:xfrm>
            <a:off x="420623" y="237744"/>
            <a:ext cx="8138161"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s-ES" sz="2800" b="1">
                <a:solidFill>
                  <a:srgbClr val="30CCCC"/>
                </a:solidFill>
              </a:rPr>
              <a:t>LA MUNICIPALIDAD</a:t>
            </a:r>
            <a:endParaRPr lang="es-CL" sz="2800" b="1">
              <a:solidFill>
                <a:srgbClr val="30CCCC"/>
              </a:solidFill>
            </a:endParaRPr>
          </a:p>
        </p:txBody>
      </p:sp>
      <p:sp>
        <p:nvSpPr>
          <p:cNvPr id="3" name="Rectángulo 2">
            <a:extLst>
              <a:ext uri="{FF2B5EF4-FFF2-40B4-BE49-F238E27FC236}">
                <a16:creationId xmlns:a16="http://schemas.microsoft.com/office/drawing/2014/main" id="{8FF85ABE-2DD2-6BBB-C4AD-05FB489EF871}"/>
              </a:ext>
            </a:extLst>
          </p:cNvPr>
          <p:cNvSpPr/>
          <p:nvPr/>
        </p:nvSpPr>
        <p:spPr>
          <a:xfrm>
            <a:off x="156382" y="1389888"/>
            <a:ext cx="11886266" cy="4709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03AD661A-FF09-CB17-577B-45D1A419F0E0}"/>
              </a:ext>
            </a:extLst>
          </p:cNvPr>
          <p:cNvSpPr/>
          <p:nvPr/>
        </p:nvSpPr>
        <p:spPr>
          <a:xfrm>
            <a:off x="923544"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descr="Icono&#10;&#10;Descripción generada automáticamente con confianza media">
            <a:extLst>
              <a:ext uri="{FF2B5EF4-FFF2-40B4-BE49-F238E27FC236}">
                <a16:creationId xmlns:a16="http://schemas.microsoft.com/office/drawing/2014/main" id="{973F2D2F-A34E-0BEB-87F8-3CE02A3C06E4}"/>
              </a:ext>
            </a:extLst>
          </p:cNvPr>
          <p:cNvPicPr>
            <a:picLocks noChangeAspect="1"/>
          </p:cNvPicPr>
          <p:nvPr/>
        </p:nvPicPr>
        <p:blipFill>
          <a:blip r:embed="rId4"/>
          <a:stretch>
            <a:fillRect/>
          </a:stretch>
        </p:blipFill>
        <p:spPr>
          <a:xfrm>
            <a:off x="10287353" y="6163056"/>
            <a:ext cx="1665200" cy="484487"/>
          </a:xfrm>
          <a:prstGeom prst="rect">
            <a:avLst/>
          </a:prstGeom>
          <a:solidFill>
            <a:schemeClr val="bg1"/>
          </a:solidFill>
        </p:spPr>
      </p:pic>
      <p:pic>
        <p:nvPicPr>
          <p:cNvPr id="5" name="Imagen 4">
            <a:extLst>
              <a:ext uri="{FF2B5EF4-FFF2-40B4-BE49-F238E27FC236}">
                <a16:creationId xmlns:a16="http://schemas.microsoft.com/office/drawing/2014/main" id="{BBBD80FB-CA33-463F-93E2-BFAEC6E19D70}"/>
              </a:ext>
            </a:extLst>
          </p:cNvPr>
          <p:cNvPicPr>
            <a:picLocks noChangeAspect="1"/>
          </p:cNvPicPr>
          <p:nvPr/>
        </p:nvPicPr>
        <p:blipFill>
          <a:blip r:embed="rId5"/>
          <a:stretch>
            <a:fillRect/>
          </a:stretch>
        </p:blipFill>
        <p:spPr>
          <a:xfrm>
            <a:off x="923544" y="1105474"/>
            <a:ext cx="11257479" cy="5115639"/>
          </a:xfrm>
          <a:prstGeom prst="rect">
            <a:avLst/>
          </a:prstGeom>
        </p:spPr>
      </p:pic>
    </p:spTree>
    <p:extLst>
      <p:ext uri="{BB962C8B-B14F-4D97-AF65-F5344CB8AC3E}">
        <p14:creationId xmlns:p14="http://schemas.microsoft.com/office/powerpoint/2010/main" val="2206104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D85CD66-9167-5AF3-74D7-F6387D6B0919}"/>
              </a:ext>
            </a:extLst>
          </p:cNvPr>
          <p:cNvSpPr/>
          <p:nvPr/>
        </p:nvSpPr>
        <p:spPr>
          <a:xfrm>
            <a:off x="420623" y="237744"/>
            <a:ext cx="8138161"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s-ES" sz="2800" b="1">
                <a:solidFill>
                  <a:srgbClr val="30CCCC"/>
                </a:solidFill>
              </a:rPr>
              <a:t>LAS DIFICULTADES </a:t>
            </a:r>
            <a:endParaRPr lang="es-CL" sz="2800" b="1">
              <a:solidFill>
                <a:srgbClr val="30CCCC"/>
              </a:solidFill>
            </a:endParaRPr>
          </a:p>
        </p:txBody>
      </p:sp>
      <p:sp>
        <p:nvSpPr>
          <p:cNvPr id="3" name="Rectángulo 2">
            <a:extLst>
              <a:ext uri="{FF2B5EF4-FFF2-40B4-BE49-F238E27FC236}">
                <a16:creationId xmlns:a16="http://schemas.microsoft.com/office/drawing/2014/main" id="{8FF85ABE-2DD2-6BBB-C4AD-05FB489EF871}"/>
              </a:ext>
            </a:extLst>
          </p:cNvPr>
          <p:cNvSpPr/>
          <p:nvPr/>
        </p:nvSpPr>
        <p:spPr>
          <a:xfrm>
            <a:off x="156382" y="1389888"/>
            <a:ext cx="11886266" cy="4709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03AD661A-FF09-CB17-577B-45D1A419F0E0}"/>
              </a:ext>
            </a:extLst>
          </p:cNvPr>
          <p:cNvSpPr/>
          <p:nvPr/>
        </p:nvSpPr>
        <p:spPr>
          <a:xfrm>
            <a:off x="923544"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descr="Icono&#10;&#10;Descripción generada automáticamente con confianza media">
            <a:extLst>
              <a:ext uri="{FF2B5EF4-FFF2-40B4-BE49-F238E27FC236}">
                <a16:creationId xmlns:a16="http://schemas.microsoft.com/office/drawing/2014/main" id="{973F2D2F-A34E-0BEB-87F8-3CE02A3C06E4}"/>
              </a:ext>
            </a:extLst>
          </p:cNvPr>
          <p:cNvPicPr>
            <a:picLocks noChangeAspect="1"/>
          </p:cNvPicPr>
          <p:nvPr/>
        </p:nvPicPr>
        <p:blipFill>
          <a:blip r:embed="rId4"/>
          <a:stretch>
            <a:fillRect/>
          </a:stretch>
        </p:blipFill>
        <p:spPr>
          <a:xfrm>
            <a:off x="10287353" y="6163056"/>
            <a:ext cx="1665200" cy="484487"/>
          </a:xfrm>
          <a:prstGeom prst="rect">
            <a:avLst/>
          </a:prstGeom>
          <a:solidFill>
            <a:schemeClr val="bg1"/>
          </a:solidFill>
        </p:spPr>
      </p:pic>
      <p:pic>
        <p:nvPicPr>
          <p:cNvPr id="20" name="Imagen 19">
            <a:extLst>
              <a:ext uri="{FF2B5EF4-FFF2-40B4-BE49-F238E27FC236}">
                <a16:creationId xmlns:a16="http://schemas.microsoft.com/office/drawing/2014/main" id="{77C89E9C-E1F3-9419-3CEB-42FA88AECA5D}"/>
              </a:ext>
            </a:extLst>
          </p:cNvPr>
          <p:cNvPicPr>
            <a:picLocks noChangeAspect="1"/>
          </p:cNvPicPr>
          <p:nvPr/>
        </p:nvPicPr>
        <p:blipFill>
          <a:blip r:embed="rId5"/>
          <a:stretch>
            <a:fillRect/>
          </a:stretch>
        </p:blipFill>
        <p:spPr>
          <a:xfrm>
            <a:off x="7152609" y="1770256"/>
            <a:ext cx="4295679" cy="3948423"/>
          </a:xfrm>
          <a:prstGeom prst="rect">
            <a:avLst/>
          </a:prstGeom>
        </p:spPr>
      </p:pic>
      <p:pic>
        <p:nvPicPr>
          <p:cNvPr id="1026" name="Picture 2" descr="ADMINISTRACIÓN Y MARKETING.: 2016">
            <a:extLst>
              <a:ext uri="{FF2B5EF4-FFF2-40B4-BE49-F238E27FC236}">
                <a16:creationId xmlns:a16="http://schemas.microsoft.com/office/drawing/2014/main" id="{EC7BF1FA-4CFB-BF20-35A8-0C7B5F87F8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45828" y="1772681"/>
            <a:ext cx="5238750" cy="4171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5808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D85CD66-9167-5AF3-74D7-F6387D6B0919}"/>
              </a:ext>
            </a:extLst>
          </p:cNvPr>
          <p:cNvSpPr/>
          <p:nvPr/>
        </p:nvSpPr>
        <p:spPr>
          <a:xfrm>
            <a:off x="420623" y="237744"/>
            <a:ext cx="8138161"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s-ES" sz="2800" b="1">
                <a:solidFill>
                  <a:srgbClr val="30CCCC"/>
                </a:solidFill>
              </a:rPr>
              <a:t>VIENDO UNA OPORTUNIDAD</a:t>
            </a:r>
            <a:endParaRPr lang="es-CL" sz="2800" b="1">
              <a:solidFill>
                <a:srgbClr val="30CCCC"/>
              </a:solidFill>
            </a:endParaRPr>
          </a:p>
        </p:txBody>
      </p:sp>
      <p:sp>
        <p:nvSpPr>
          <p:cNvPr id="3" name="Rectángulo 2">
            <a:extLst>
              <a:ext uri="{FF2B5EF4-FFF2-40B4-BE49-F238E27FC236}">
                <a16:creationId xmlns:a16="http://schemas.microsoft.com/office/drawing/2014/main" id="{8FF85ABE-2DD2-6BBB-C4AD-05FB489EF871}"/>
              </a:ext>
            </a:extLst>
          </p:cNvPr>
          <p:cNvSpPr/>
          <p:nvPr/>
        </p:nvSpPr>
        <p:spPr>
          <a:xfrm>
            <a:off x="156382" y="1389888"/>
            <a:ext cx="11886266" cy="4709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03AD661A-FF09-CB17-577B-45D1A419F0E0}"/>
              </a:ext>
            </a:extLst>
          </p:cNvPr>
          <p:cNvSpPr/>
          <p:nvPr/>
        </p:nvSpPr>
        <p:spPr>
          <a:xfrm>
            <a:off x="923544"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descr="Icono&#10;&#10;Descripción generada automáticamente con confianza media">
            <a:extLst>
              <a:ext uri="{FF2B5EF4-FFF2-40B4-BE49-F238E27FC236}">
                <a16:creationId xmlns:a16="http://schemas.microsoft.com/office/drawing/2014/main" id="{973F2D2F-A34E-0BEB-87F8-3CE02A3C06E4}"/>
              </a:ext>
            </a:extLst>
          </p:cNvPr>
          <p:cNvPicPr>
            <a:picLocks noChangeAspect="1"/>
          </p:cNvPicPr>
          <p:nvPr/>
        </p:nvPicPr>
        <p:blipFill>
          <a:blip r:embed="rId4"/>
          <a:stretch>
            <a:fillRect/>
          </a:stretch>
        </p:blipFill>
        <p:spPr>
          <a:xfrm>
            <a:off x="10287353" y="6163056"/>
            <a:ext cx="1665200" cy="484487"/>
          </a:xfrm>
          <a:prstGeom prst="rect">
            <a:avLst/>
          </a:prstGeom>
          <a:solidFill>
            <a:schemeClr val="bg1"/>
          </a:solidFill>
        </p:spPr>
      </p:pic>
      <p:pic>
        <p:nvPicPr>
          <p:cNvPr id="5" name="Imagen 4">
            <a:extLst>
              <a:ext uri="{FF2B5EF4-FFF2-40B4-BE49-F238E27FC236}">
                <a16:creationId xmlns:a16="http://schemas.microsoft.com/office/drawing/2014/main" id="{203CB4E4-655B-FB85-0423-CF92D82AC588}"/>
              </a:ext>
            </a:extLst>
          </p:cNvPr>
          <p:cNvPicPr>
            <a:picLocks noChangeAspect="1"/>
          </p:cNvPicPr>
          <p:nvPr/>
        </p:nvPicPr>
        <p:blipFill>
          <a:blip r:embed="rId5"/>
          <a:stretch>
            <a:fillRect/>
          </a:stretch>
        </p:blipFill>
        <p:spPr>
          <a:xfrm>
            <a:off x="3262263" y="1248356"/>
            <a:ext cx="5156943" cy="5156943"/>
          </a:xfrm>
          <a:prstGeom prst="rect">
            <a:avLst/>
          </a:prstGeom>
        </p:spPr>
      </p:pic>
    </p:spTree>
    <p:extLst>
      <p:ext uri="{BB962C8B-B14F-4D97-AF65-F5344CB8AC3E}">
        <p14:creationId xmlns:p14="http://schemas.microsoft.com/office/powerpoint/2010/main" val="405881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D85CD66-9167-5AF3-74D7-F6387D6B0919}"/>
              </a:ext>
            </a:extLst>
          </p:cNvPr>
          <p:cNvSpPr/>
          <p:nvPr/>
        </p:nvSpPr>
        <p:spPr>
          <a:xfrm>
            <a:off x="420623" y="237744"/>
            <a:ext cx="8138161"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s-ES" sz="2800" b="1">
                <a:solidFill>
                  <a:srgbClr val="30CCCC"/>
                </a:solidFill>
              </a:rPr>
              <a:t>FORMANDO AL EQUIPO</a:t>
            </a:r>
            <a:endParaRPr lang="es-CL" sz="2800" b="1">
              <a:solidFill>
                <a:srgbClr val="30CCCC"/>
              </a:solidFill>
            </a:endParaRPr>
          </a:p>
        </p:txBody>
      </p:sp>
      <p:sp>
        <p:nvSpPr>
          <p:cNvPr id="3" name="Rectángulo 2">
            <a:extLst>
              <a:ext uri="{FF2B5EF4-FFF2-40B4-BE49-F238E27FC236}">
                <a16:creationId xmlns:a16="http://schemas.microsoft.com/office/drawing/2014/main" id="{8FF85ABE-2DD2-6BBB-C4AD-05FB489EF871}"/>
              </a:ext>
            </a:extLst>
          </p:cNvPr>
          <p:cNvSpPr/>
          <p:nvPr/>
        </p:nvSpPr>
        <p:spPr>
          <a:xfrm>
            <a:off x="156382" y="1389888"/>
            <a:ext cx="11886266" cy="4709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03AD661A-FF09-CB17-577B-45D1A419F0E0}"/>
              </a:ext>
            </a:extLst>
          </p:cNvPr>
          <p:cNvSpPr/>
          <p:nvPr/>
        </p:nvSpPr>
        <p:spPr>
          <a:xfrm>
            <a:off x="923544"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descr="Icono&#10;&#10;Descripción generada automáticamente con confianza media">
            <a:extLst>
              <a:ext uri="{FF2B5EF4-FFF2-40B4-BE49-F238E27FC236}">
                <a16:creationId xmlns:a16="http://schemas.microsoft.com/office/drawing/2014/main" id="{973F2D2F-A34E-0BEB-87F8-3CE02A3C06E4}"/>
              </a:ext>
            </a:extLst>
          </p:cNvPr>
          <p:cNvPicPr>
            <a:picLocks noChangeAspect="1"/>
          </p:cNvPicPr>
          <p:nvPr/>
        </p:nvPicPr>
        <p:blipFill>
          <a:blip r:embed="rId4"/>
          <a:stretch>
            <a:fillRect/>
          </a:stretch>
        </p:blipFill>
        <p:spPr>
          <a:xfrm>
            <a:off x="10287353" y="6163056"/>
            <a:ext cx="1665200" cy="484487"/>
          </a:xfrm>
          <a:prstGeom prst="rect">
            <a:avLst/>
          </a:prstGeom>
          <a:solidFill>
            <a:schemeClr val="bg1"/>
          </a:solidFill>
        </p:spPr>
      </p:pic>
      <p:pic>
        <p:nvPicPr>
          <p:cNvPr id="11" name="Imagen 10" descr="Un grupo de personas posando delante de un edificio&#10;&#10;Descripción generada automáticamente">
            <a:extLst>
              <a:ext uri="{FF2B5EF4-FFF2-40B4-BE49-F238E27FC236}">
                <a16:creationId xmlns:a16="http://schemas.microsoft.com/office/drawing/2014/main" id="{1D7B7526-BF2B-A594-D426-219B2626EE9A}"/>
              </a:ext>
            </a:extLst>
          </p:cNvPr>
          <p:cNvPicPr>
            <a:picLocks noChangeAspect="1"/>
          </p:cNvPicPr>
          <p:nvPr/>
        </p:nvPicPr>
        <p:blipFill>
          <a:blip r:embed="rId5"/>
          <a:stretch>
            <a:fillRect/>
          </a:stretch>
        </p:blipFill>
        <p:spPr>
          <a:xfrm>
            <a:off x="1048592" y="1193784"/>
            <a:ext cx="9238761" cy="5265960"/>
          </a:xfrm>
          <a:prstGeom prst="rect">
            <a:avLst/>
          </a:prstGeom>
        </p:spPr>
      </p:pic>
    </p:spTree>
    <p:extLst>
      <p:ext uri="{BB962C8B-B14F-4D97-AF65-F5344CB8AC3E}">
        <p14:creationId xmlns:p14="http://schemas.microsoft.com/office/powerpoint/2010/main" val="3414230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D85CD66-9167-5AF3-74D7-F6387D6B0919}"/>
              </a:ext>
            </a:extLst>
          </p:cNvPr>
          <p:cNvSpPr/>
          <p:nvPr/>
        </p:nvSpPr>
        <p:spPr>
          <a:xfrm>
            <a:off x="420623" y="237744"/>
            <a:ext cx="8138161"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s-ES" sz="2800" b="1">
                <a:solidFill>
                  <a:srgbClr val="30CCCC"/>
                </a:solidFill>
              </a:rPr>
              <a:t>QUE HACE LA RED</a:t>
            </a:r>
            <a:endParaRPr lang="es-CL" sz="2800" b="1">
              <a:solidFill>
                <a:srgbClr val="30CCCC"/>
              </a:solidFill>
            </a:endParaRPr>
          </a:p>
        </p:txBody>
      </p:sp>
      <p:sp>
        <p:nvSpPr>
          <p:cNvPr id="3" name="Rectángulo 2">
            <a:extLst>
              <a:ext uri="{FF2B5EF4-FFF2-40B4-BE49-F238E27FC236}">
                <a16:creationId xmlns:a16="http://schemas.microsoft.com/office/drawing/2014/main" id="{8FF85ABE-2DD2-6BBB-C4AD-05FB489EF871}"/>
              </a:ext>
            </a:extLst>
          </p:cNvPr>
          <p:cNvSpPr/>
          <p:nvPr/>
        </p:nvSpPr>
        <p:spPr>
          <a:xfrm>
            <a:off x="156382" y="1389888"/>
            <a:ext cx="11886266" cy="4709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03AD661A-FF09-CB17-577B-45D1A419F0E0}"/>
              </a:ext>
            </a:extLst>
          </p:cNvPr>
          <p:cNvSpPr/>
          <p:nvPr/>
        </p:nvSpPr>
        <p:spPr>
          <a:xfrm>
            <a:off x="239447" y="1732715"/>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9" name="Imagen 8" descr="Icono&#10;&#10;Descripción generada automáticamente con confianza media">
            <a:extLst>
              <a:ext uri="{FF2B5EF4-FFF2-40B4-BE49-F238E27FC236}">
                <a16:creationId xmlns:a16="http://schemas.microsoft.com/office/drawing/2014/main" id="{973F2D2F-A34E-0BEB-87F8-3CE02A3C06E4}"/>
              </a:ext>
            </a:extLst>
          </p:cNvPr>
          <p:cNvPicPr>
            <a:picLocks noChangeAspect="1"/>
          </p:cNvPicPr>
          <p:nvPr/>
        </p:nvPicPr>
        <p:blipFill>
          <a:blip r:embed="rId4"/>
          <a:stretch>
            <a:fillRect/>
          </a:stretch>
        </p:blipFill>
        <p:spPr>
          <a:xfrm>
            <a:off x="10287353" y="6163056"/>
            <a:ext cx="1665200" cy="484487"/>
          </a:xfrm>
          <a:prstGeom prst="rect">
            <a:avLst/>
          </a:prstGeom>
          <a:solidFill>
            <a:schemeClr val="bg1"/>
          </a:solidFill>
        </p:spPr>
      </p:pic>
      <p:pic>
        <p:nvPicPr>
          <p:cNvPr id="5" name="Imagen 4" descr="Un grupo de personas sentadas en una oficina&#10;&#10;Descripción generada automáticamente">
            <a:extLst>
              <a:ext uri="{FF2B5EF4-FFF2-40B4-BE49-F238E27FC236}">
                <a16:creationId xmlns:a16="http://schemas.microsoft.com/office/drawing/2014/main" id="{CBB89B82-2F4F-42DB-D963-7D68B303998B}"/>
              </a:ext>
            </a:extLst>
          </p:cNvPr>
          <p:cNvPicPr>
            <a:picLocks noChangeAspect="1"/>
          </p:cNvPicPr>
          <p:nvPr/>
        </p:nvPicPr>
        <p:blipFill rotWithShape="1">
          <a:blip r:embed="rId5"/>
          <a:srcRect b="13203"/>
          <a:stretch/>
        </p:blipFill>
        <p:spPr>
          <a:xfrm>
            <a:off x="1273116" y="1197101"/>
            <a:ext cx="4359894" cy="2677948"/>
          </a:xfrm>
          <a:prstGeom prst="rect">
            <a:avLst/>
          </a:prstGeom>
        </p:spPr>
      </p:pic>
      <p:pic>
        <p:nvPicPr>
          <p:cNvPr id="10" name="Imagen 9" descr="Un grupo de personas sentadas alrededor de una mesa&#10;&#10;Descripción generada automáticamente">
            <a:extLst>
              <a:ext uri="{FF2B5EF4-FFF2-40B4-BE49-F238E27FC236}">
                <a16:creationId xmlns:a16="http://schemas.microsoft.com/office/drawing/2014/main" id="{DEFEC75B-3503-C5D2-3848-1F2BD17AD852}"/>
              </a:ext>
            </a:extLst>
          </p:cNvPr>
          <p:cNvPicPr>
            <a:picLocks noChangeAspect="1"/>
          </p:cNvPicPr>
          <p:nvPr/>
        </p:nvPicPr>
        <p:blipFill rotWithShape="1">
          <a:blip r:embed="rId6"/>
          <a:srcRect b="31334"/>
          <a:stretch/>
        </p:blipFill>
        <p:spPr>
          <a:xfrm>
            <a:off x="5826270" y="1197101"/>
            <a:ext cx="4461083" cy="2755283"/>
          </a:xfrm>
          <a:prstGeom prst="rect">
            <a:avLst/>
          </a:prstGeom>
        </p:spPr>
      </p:pic>
      <p:pic>
        <p:nvPicPr>
          <p:cNvPr id="12" name="Imagen 11" descr="Dibujo de un grupo de personas posando para una foto&#10;&#10;Descripción generada automáticamente">
            <a:extLst>
              <a:ext uri="{FF2B5EF4-FFF2-40B4-BE49-F238E27FC236}">
                <a16:creationId xmlns:a16="http://schemas.microsoft.com/office/drawing/2014/main" id="{0DC8C35A-EE9E-A6AA-AF21-185B99B8B70F}"/>
              </a:ext>
            </a:extLst>
          </p:cNvPr>
          <p:cNvPicPr>
            <a:picLocks noChangeAspect="1"/>
          </p:cNvPicPr>
          <p:nvPr/>
        </p:nvPicPr>
        <p:blipFill rotWithShape="1">
          <a:blip r:embed="rId7"/>
          <a:srcRect t="9679"/>
          <a:stretch/>
        </p:blipFill>
        <p:spPr>
          <a:xfrm>
            <a:off x="5826270" y="3481654"/>
            <a:ext cx="4461083" cy="3021980"/>
          </a:xfrm>
          <a:prstGeom prst="rect">
            <a:avLst/>
          </a:prstGeom>
        </p:spPr>
      </p:pic>
      <p:pic>
        <p:nvPicPr>
          <p:cNvPr id="14" name="Imagen 13" descr="Un grupo de personas posando para una foto&#10;&#10;Descripción generada automáticamente">
            <a:extLst>
              <a:ext uri="{FF2B5EF4-FFF2-40B4-BE49-F238E27FC236}">
                <a16:creationId xmlns:a16="http://schemas.microsoft.com/office/drawing/2014/main" id="{B06D7F46-9398-5127-33CF-FD0279DD0D36}"/>
              </a:ext>
            </a:extLst>
          </p:cNvPr>
          <p:cNvPicPr>
            <a:picLocks noChangeAspect="1"/>
          </p:cNvPicPr>
          <p:nvPr/>
        </p:nvPicPr>
        <p:blipFill rotWithShape="1">
          <a:blip r:embed="rId8"/>
          <a:srcRect l="22114" t="22927" r="4162" b="8940"/>
          <a:stretch/>
        </p:blipFill>
        <p:spPr>
          <a:xfrm>
            <a:off x="1273116" y="3504441"/>
            <a:ext cx="4359893" cy="3021980"/>
          </a:xfrm>
          <a:prstGeom prst="rect">
            <a:avLst/>
          </a:prstGeom>
        </p:spPr>
      </p:pic>
    </p:spTree>
    <p:extLst>
      <p:ext uri="{BB962C8B-B14F-4D97-AF65-F5344CB8AC3E}">
        <p14:creationId xmlns:p14="http://schemas.microsoft.com/office/powerpoint/2010/main" val="216886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D85CD66-9167-5AF3-74D7-F6387D6B0919}"/>
              </a:ext>
            </a:extLst>
          </p:cNvPr>
          <p:cNvSpPr/>
          <p:nvPr/>
        </p:nvSpPr>
        <p:spPr>
          <a:xfrm>
            <a:off x="420623" y="237744"/>
            <a:ext cx="8138161"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s-ES" sz="2800" b="1">
                <a:solidFill>
                  <a:srgbClr val="30CCCC"/>
                </a:solidFill>
              </a:rPr>
              <a:t>QUE HACE LA RED</a:t>
            </a:r>
            <a:endParaRPr lang="es-CL" sz="2800" b="1">
              <a:solidFill>
                <a:srgbClr val="30CCCC"/>
              </a:solidFill>
            </a:endParaRPr>
          </a:p>
        </p:txBody>
      </p:sp>
      <p:sp>
        <p:nvSpPr>
          <p:cNvPr id="3" name="Rectángulo 2">
            <a:extLst>
              <a:ext uri="{FF2B5EF4-FFF2-40B4-BE49-F238E27FC236}">
                <a16:creationId xmlns:a16="http://schemas.microsoft.com/office/drawing/2014/main" id="{8FF85ABE-2DD2-6BBB-C4AD-05FB489EF871}"/>
              </a:ext>
            </a:extLst>
          </p:cNvPr>
          <p:cNvSpPr/>
          <p:nvPr/>
        </p:nvSpPr>
        <p:spPr>
          <a:xfrm>
            <a:off x="156382" y="1389888"/>
            <a:ext cx="11886266" cy="4709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Rectángulo 7">
            <a:extLst>
              <a:ext uri="{FF2B5EF4-FFF2-40B4-BE49-F238E27FC236}">
                <a16:creationId xmlns:a16="http://schemas.microsoft.com/office/drawing/2014/main" id="{03AD661A-FF09-CB17-577B-45D1A419F0E0}"/>
              </a:ext>
            </a:extLst>
          </p:cNvPr>
          <p:cNvSpPr/>
          <p:nvPr/>
        </p:nvSpPr>
        <p:spPr>
          <a:xfrm>
            <a:off x="239447" y="1732715"/>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tx1"/>
              </a:solidFill>
            </a:endParaRPr>
          </a:p>
        </p:txBody>
      </p:sp>
      <p:pic>
        <p:nvPicPr>
          <p:cNvPr id="9" name="Imagen 8" descr="Icono&#10;&#10;Descripción generada automáticamente con confianza media">
            <a:extLst>
              <a:ext uri="{FF2B5EF4-FFF2-40B4-BE49-F238E27FC236}">
                <a16:creationId xmlns:a16="http://schemas.microsoft.com/office/drawing/2014/main" id="{973F2D2F-A34E-0BEB-87F8-3CE02A3C06E4}"/>
              </a:ext>
            </a:extLst>
          </p:cNvPr>
          <p:cNvPicPr>
            <a:picLocks noChangeAspect="1"/>
          </p:cNvPicPr>
          <p:nvPr/>
        </p:nvPicPr>
        <p:blipFill>
          <a:blip r:embed="rId4"/>
          <a:stretch>
            <a:fillRect/>
          </a:stretch>
        </p:blipFill>
        <p:spPr>
          <a:xfrm>
            <a:off x="10287353" y="6163056"/>
            <a:ext cx="1665200" cy="484487"/>
          </a:xfrm>
          <a:prstGeom prst="rect">
            <a:avLst/>
          </a:prstGeom>
          <a:solidFill>
            <a:schemeClr val="bg1"/>
          </a:solidFill>
        </p:spPr>
      </p:pic>
      <p:pic>
        <p:nvPicPr>
          <p:cNvPr id="6" name="Imagen 5" descr="Un grupo de personas en frente de un edificio&#10;&#10;Descripción generada automáticamente">
            <a:extLst>
              <a:ext uri="{FF2B5EF4-FFF2-40B4-BE49-F238E27FC236}">
                <a16:creationId xmlns:a16="http://schemas.microsoft.com/office/drawing/2014/main" id="{E15EEB77-06AF-A930-420F-832CB75B865B}"/>
              </a:ext>
            </a:extLst>
          </p:cNvPr>
          <p:cNvPicPr>
            <a:picLocks noChangeAspect="1"/>
          </p:cNvPicPr>
          <p:nvPr/>
        </p:nvPicPr>
        <p:blipFill>
          <a:blip r:embed="rId5"/>
          <a:stretch>
            <a:fillRect/>
          </a:stretch>
        </p:blipFill>
        <p:spPr>
          <a:xfrm>
            <a:off x="1123803" y="1170532"/>
            <a:ext cx="4114929" cy="2880000"/>
          </a:xfrm>
          <a:prstGeom prst="rect">
            <a:avLst/>
          </a:prstGeom>
        </p:spPr>
      </p:pic>
      <p:pic>
        <p:nvPicPr>
          <p:cNvPr id="11" name="Imagen 10" descr="Un grupo de personas sentadas en un parque&#10;&#10;Descripción generada automáticamente">
            <a:extLst>
              <a:ext uri="{FF2B5EF4-FFF2-40B4-BE49-F238E27FC236}">
                <a16:creationId xmlns:a16="http://schemas.microsoft.com/office/drawing/2014/main" id="{87AF5620-A168-9917-AAF5-590F0D782FCF}"/>
              </a:ext>
            </a:extLst>
          </p:cNvPr>
          <p:cNvPicPr>
            <a:picLocks noChangeAspect="1"/>
          </p:cNvPicPr>
          <p:nvPr/>
        </p:nvPicPr>
        <p:blipFill>
          <a:blip r:embed="rId6"/>
          <a:stretch>
            <a:fillRect/>
          </a:stretch>
        </p:blipFill>
        <p:spPr>
          <a:xfrm>
            <a:off x="1123803" y="3868126"/>
            <a:ext cx="4114929" cy="2880000"/>
          </a:xfrm>
          <a:prstGeom prst="rect">
            <a:avLst/>
          </a:prstGeom>
        </p:spPr>
      </p:pic>
      <p:pic>
        <p:nvPicPr>
          <p:cNvPr id="19" name="Imagen 18" descr="Un hombre sentado frente a una pantalla&#10;&#10;Descripción generada automáticamente con confianza media">
            <a:extLst>
              <a:ext uri="{FF2B5EF4-FFF2-40B4-BE49-F238E27FC236}">
                <a16:creationId xmlns:a16="http://schemas.microsoft.com/office/drawing/2014/main" id="{E21CF396-1395-3F3D-B893-6FAAC51373FF}"/>
              </a:ext>
            </a:extLst>
          </p:cNvPr>
          <p:cNvPicPr>
            <a:picLocks noChangeAspect="1"/>
          </p:cNvPicPr>
          <p:nvPr/>
        </p:nvPicPr>
        <p:blipFill rotWithShape="1">
          <a:blip r:embed="rId7"/>
          <a:srcRect t="15801" b="13008"/>
          <a:stretch/>
        </p:blipFill>
        <p:spPr>
          <a:xfrm>
            <a:off x="5369130" y="1181318"/>
            <a:ext cx="4696386" cy="3570582"/>
          </a:xfrm>
          <a:prstGeom prst="rect">
            <a:avLst/>
          </a:prstGeom>
        </p:spPr>
      </p:pic>
      <p:pic>
        <p:nvPicPr>
          <p:cNvPr id="17" name="Imagen 16" descr="Grupo de personas de pie&#10;&#10;Descripción generada automáticamente con confianza media">
            <a:extLst>
              <a:ext uri="{FF2B5EF4-FFF2-40B4-BE49-F238E27FC236}">
                <a16:creationId xmlns:a16="http://schemas.microsoft.com/office/drawing/2014/main" id="{1A8966EE-D5BF-68A4-9CD4-1F59DBBA8563}"/>
              </a:ext>
            </a:extLst>
          </p:cNvPr>
          <p:cNvPicPr>
            <a:picLocks noChangeAspect="1"/>
          </p:cNvPicPr>
          <p:nvPr/>
        </p:nvPicPr>
        <p:blipFill rotWithShape="1">
          <a:blip r:embed="rId8"/>
          <a:srcRect t="8569" r="2164" b="9995"/>
          <a:stretch/>
        </p:blipFill>
        <p:spPr>
          <a:xfrm>
            <a:off x="5369130" y="3812356"/>
            <a:ext cx="4696386" cy="2880000"/>
          </a:xfrm>
          <a:prstGeom prst="rect">
            <a:avLst/>
          </a:prstGeom>
        </p:spPr>
      </p:pic>
    </p:spTree>
    <p:extLst>
      <p:ext uri="{BB962C8B-B14F-4D97-AF65-F5344CB8AC3E}">
        <p14:creationId xmlns:p14="http://schemas.microsoft.com/office/powerpoint/2010/main" val="1001027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6D9763A-F8CB-1E59-5282-5D83CBEB517F}"/>
              </a:ext>
            </a:extLst>
          </p:cNvPr>
          <p:cNvPicPr>
            <a:picLocks noChangeAspect="1"/>
          </p:cNvPicPr>
          <p:nvPr/>
        </p:nvPicPr>
        <p:blipFill>
          <a:blip r:embed="rId4"/>
          <a:stretch>
            <a:fillRect/>
          </a:stretch>
        </p:blipFill>
        <p:spPr>
          <a:xfrm>
            <a:off x="7125630" y="1007814"/>
            <a:ext cx="5066370" cy="5850186"/>
          </a:xfrm>
          <a:prstGeom prst="rect">
            <a:avLst/>
          </a:prstGeom>
        </p:spPr>
      </p:pic>
      <p:sp>
        <p:nvSpPr>
          <p:cNvPr id="2" name="Rectángulo: esquinas redondeadas 1">
            <a:extLst>
              <a:ext uri="{FF2B5EF4-FFF2-40B4-BE49-F238E27FC236}">
                <a16:creationId xmlns:a16="http://schemas.microsoft.com/office/drawing/2014/main" id="{7D85CD66-9167-5AF3-74D7-F6387D6B0919}"/>
              </a:ext>
            </a:extLst>
          </p:cNvPr>
          <p:cNvSpPr/>
          <p:nvPr/>
        </p:nvSpPr>
        <p:spPr>
          <a:xfrm>
            <a:off x="420623" y="237744"/>
            <a:ext cx="8138161"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s-ES" sz="2800" b="1">
                <a:solidFill>
                  <a:srgbClr val="30CCCC"/>
                </a:solidFill>
              </a:rPr>
              <a:t>LOGROS</a:t>
            </a:r>
            <a:endParaRPr lang="es-CL" sz="2800" b="1">
              <a:solidFill>
                <a:srgbClr val="30CCCC"/>
              </a:solidFill>
            </a:endParaRPr>
          </a:p>
        </p:txBody>
      </p:sp>
      <p:sp>
        <p:nvSpPr>
          <p:cNvPr id="3" name="Rectángulo 2">
            <a:extLst>
              <a:ext uri="{FF2B5EF4-FFF2-40B4-BE49-F238E27FC236}">
                <a16:creationId xmlns:a16="http://schemas.microsoft.com/office/drawing/2014/main" id="{8FF85ABE-2DD2-6BBB-C4AD-05FB489EF871}"/>
              </a:ext>
            </a:extLst>
          </p:cNvPr>
          <p:cNvSpPr/>
          <p:nvPr/>
        </p:nvSpPr>
        <p:spPr>
          <a:xfrm>
            <a:off x="-1" y="1453896"/>
            <a:ext cx="8008277" cy="470916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9" name="Imagen 8" descr="Icono&#10;&#10;Descripción generada automáticamente con confianza media">
            <a:extLst>
              <a:ext uri="{FF2B5EF4-FFF2-40B4-BE49-F238E27FC236}">
                <a16:creationId xmlns:a16="http://schemas.microsoft.com/office/drawing/2014/main" id="{973F2D2F-A34E-0BEB-87F8-3CE02A3C06E4}"/>
              </a:ext>
            </a:extLst>
          </p:cNvPr>
          <p:cNvPicPr>
            <a:picLocks noChangeAspect="1"/>
          </p:cNvPicPr>
          <p:nvPr/>
        </p:nvPicPr>
        <p:blipFill>
          <a:blip r:embed="rId5"/>
          <a:stretch>
            <a:fillRect/>
          </a:stretch>
        </p:blipFill>
        <p:spPr>
          <a:xfrm>
            <a:off x="10287353" y="6163056"/>
            <a:ext cx="1665200" cy="484487"/>
          </a:xfrm>
          <a:prstGeom prst="rect">
            <a:avLst/>
          </a:prstGeom>
          <a:solidFill>
            <a:schemeClr val="bg1"/>
          </a:solidFill>
        </p:spPr>
      </p:pic>
      <p:graphicFrame>
        <p:nvGraphicFramePr>
          <p:cNvPr id="4" name="Diagrama 3">
            <a:extLst>
              <a:ext uri="{FF2B5EF4-FFF2-40B4-BE49-F238E27FC236}">
                <a16:creationId xmlns:a16="http://schemas.microsoft.com/office/drawing/2014/main" id="{903783BD-61A3-8678-E746-8E6362FBA149}"/>
              </a:ext>
            </a:extLst>
          </p:cNvPr>
          <p:cNvGraphicFramePr/>
          <p:nvPr>
            <p:extLst>
              <p:ext uri="{D42A27DB-BD31-4B8C-83A1-F6EECF244321}">
                <p14:modId xmlns:p14="http://schemas.microsoft.com/office/powerpoint/2010/main" val="774278181"/>
              </p:ext>
            </p:extLst>
          </p:nvPr>
        </p:nvGraphicFramePr>
        <p:xfrm>
          <a:off x="605536" y="1923330"/>
          <a:ext cx="8128000" cy="41757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17807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pic>
        <p:nvPicPr>
          <p:cNvPr id="6" name="Imagen 5" descr="Icono&#10;&#10;Descripción generada automáticamente con confianza media">
            <a:extLst>
              <a:ext uri="{FF2B5EF4-FFF2-40B4-BE49-F238E27FC236}">
                <a16:creationId xmlns:a16="http://schemas.microsoft.com/office/drawing/2014/main" id="{5007F298-C76D-C84F-8303-4B9ADEF030AB}"/>
              </a:ext>
            </a:extLst>
          </p:cNvPr>
          <p:cNvPicPr>
            <a:picLocks noChangeAspect="1"/>
          </p:cNvPicPr>
          <p:nvPr/>
        </p:nvPicPr>
        <p:blipFill>
          <a:blip r:embed="rId4"/>
          <a:stretch>
            <a:fillRect/>
          </a:stretch>
        </p:blipFill>
        <p:spPr>
          <a:xfrm>
            <a:off x="156382" y="6221113"/>
            <a:ext cx="1665200" cy="484487"/>
          </a:xfrm>
          <a:prstGeom prst="rect">
            <a:avLst/>
          </a:prstGeom>
          <a:solidFill>
            <a:schemeClr val="bg1"/>
          </a:solidFill>
        </p:spPr>
      </p:pic>
      <p:sp>
        <p:nvSpPr>
          <p:cNvPr id="2" name="Rectángulo: esquinas redondeadas 1">
            <a:extLst>
              <a:ext uri="{FF2B5EF4-FFF2-40B4-BE49-F238E27FC236}">
                <a16:creationId xmlns:a16="http://schemas.microsoft.com/office/drawing/2014/main" id="{7D85CD66-9167-5AF3-74D7-F6387D6B0919}"/>
              </a:ext>
            </a:extLst>
          </p:cNvPr>
          <p:cNvSpPr/>
          <p:nvPr/>
        </p:nvSpPr>
        <p:spPr>
          <a:xfrm>
            <a:off x="420623" y="237744"/>
            <a:ext cx="8138161"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r>
              <a:rPr lang="es-ES" sz="2800" b="1">
                <a:solidFill>
                  <a:srgbClr val="30CCCC"/>
                </a:solidFill>
              </a:rPr>
              <a:t>APRENDIZAJES</a:t>
            </a:r>
            <a:endParaRPr lang="es-CL" sz="2800" b="1">
              <a:solidFill>
                <a:srgbClr val="30CCCC"/>
              </a:solidFill>
            </a:endParaRPr>
          </a:p>
        </p:txBody>
      </p:sp>
      <p:pic>
        <p:nvPicPr>
          <p:cNvPr id="9" name="Imagen 8" descr="Icono&#10;&#10;Descripción generada automáticamente con confianza media">
            <a:extLst>
              <a:ext uri="{FF2B5EF4-FFF2-40B4-BE49-F238E27FC236}">
                <a16:creationId xmlns:a16="http://schemas.microsoft.com/office/drawing/2014/main" id="{973F2D2F-A34E-0BEB-87F8-3CE02A3C06E4}"/>
              </a:ext>
            </a:extLst>
          </p:cNvPr>
          <p:cNvPicPr>
            <a:picLocks noChangeAspect="1"/>
          </p:cNvPicPr>
          <p:nvPr/>
        </p:nvPicPr>
        <p:blipFill>
          <a:blip r:embed="rId4"/>
          <a:stretch>
            <a:fillRect/>
          </a:stretch>
        </p:blipFill>
        <p:spPr>
          <a:xfrm>
            <a:off x="10287353" y="6163056"/>
            <a:ext cx="1665200" cy="484487"/>
          </a:xfrm>
          <a:prstGeom prst="rect">
            <a:avLst/>
          </a:prstGeom>
          <a:solidFill>
            <a:schemeClr val="bg1"/>
          </a:solidFill>
        </p:spPr>
      </p:pic>
      <p:sp>
        <p:nvSpPr>
          <p:cNvPr id="10" name="Rectángulo 9">
            <a:extLst>
              <a:ext uri="{FF2B5EF4-FFF2-40B4-BE49-F238E27FC236}">
                <a16:creationId xmlns:a16="http://schemas.microsoft.com/office/drawing/2014/main" id="{7198B667-4C24-3056-DE0F-7F294578CC62}"/>
              </a:ext>
            </a:extLst>
          </p:cNvPr>
          <p:cNvSpPr/>
          <p:nvPr/>
        </p:nvSpPr>
        <p:spPr>
          <a:xfrm>
            <a:off x="0" y="1398353"/>
            <a:ext cx="12192000" cy="47183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6" name="Picture 2" descr="La influencia de la cultura empresarial en la atracción y retención del  talento - Talent Match">
            <a:extLst>
              <a:ext uri="{FF2B5EF4-FFF2-40B4-BE49-F238E27FC236}">
                <a16:creationId xmlns:a16="http://schemas.microsoft.com/office/drawing/2014/main" id="{BFDD1FB5-2A5B-80E2-FE11-31D3924C85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1531620"/>
            <a:ext cx="3537964" cy="2006429"/>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descr="Interfaz de usuario gráfica, Aplicación&#10;&#10;Descripción generada automáticamente">
            <a:extLst>
              <a:ext uri="{FF2B5EF4-FFF2-40B4-BE49-F238E27FC236}">
                <a16:creationId xmlns:a16="http://schemas.microsoft.com/office/drawing/2014/main" id="{34D17D56-34AE-DFD9-22F3-B0870F40890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2479950" y="1531620"/>
            <a:ext cx="2838450" cy="2006429"/>
          </a:xfrm>
          <a:prstGeom prst="rect">
            <a:avLst/>
          </a:prstGeom>
        </p:spPr>
      </p:pic>
      <p:pic>
        <p:nvPicPr>
          <p:cNvPr id="1028" name="Picture 4" descr="Guía Pedagógica #2 de Orientación y Convivencia – UE.Cristobal Colón">
            <a:extLst>
              <a:ext uri="{FF2B5EF4-FFF2-40B4-BE49-F238E27FC236}">
                <a16:creationId xmlns:a16="http://schemas.microsoft.com/office/drawing/2014/main" id="{B2B7DF63-A7F3-87EE-943E-2F1B68B602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94606" y="3997534"/>
            <a:ext cx="3121112" cy="200642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laves para alcanzar la efectividad en las reuniones - Nortempo">
            <a:extLst>
              <a:ext uri="{FF2B5EF4-FFF2-40B4-BE49-F238E27FC236}">
                <a16:creationId xmlns:a16="http://schemas.microsoft.com/office/drawing/2014/main" id="{1D00C526-0F8C-D519-6174-60C7DA4BF4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69152" y="3997534"/>
            <a:ext cx="3343573" cy="2006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9701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esquinas redondeadas 1">
            <a:extLst>
              <a:ext uri="{FF2B5EF4-FFF2-40B4-BE49-F238E27FC236}">
                <a16:creationId xmlns:a16="http://schemas.microsoft.com/office/drawing/2014/main" id="{7EEF59BA-7D5B-8DBB-7DAF-2418A347A574}"/>
              </a:ext>
            </a:extLst>
          </p:cNvPr>
          <p:cNvSpPr/>
          <p:nvPr/>
        </p:nvSpPr>
        <p:spPr>
          <a:xfrm>
            <a:off x="5239512" y="2235708"/>
            <a:ext cx="6952488" cy="238658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4400" b="1" dirty="0">
                <a:solidFill>
                  <a:srgbClr val="30CCCC"/>
                </a:solidFill>
              </a:rPr>
              <a:t>RED DE LIDERES DE DATOS Y TRANSFORMACIÓN DIGITAL</a:t>
            </a:r>
          </a:p>
          <a:p>
            <a:pPr algn="ctr"/>
            <a:r>
              <a:rPr lang="es-ES" sz="3600" b="1" dirty="0">
                <a:solidFill>
                  <a:srgbClr val="30CCCC"/>
                </a:solidFill>
              </a:rPr>
              <a:t>2024</a:t>
            </a:r>
            <a:endParaRPr lang="es-CL" sz="3600" b="1" dirty="0">
              <a:solidFill>
                <a:srgbClr val="30CCCC"/>
              </a:solidFill>
            </a:endParaRPr>
          </a:p>
        </p:txBody>
      </p:sp>
      <p:pic>
        <p:nvPicPr>
          <p:cNvPr id="3" name="Imagen 2" descr="Icono&#10;&#10;Descripción generada automáticamente con confianza media">
            <a:extLst>
              <a:ext uri="{FF2B5EF4-FFF2-40B4-BE49-F238E27FC236}">
                <a16:creationId xmlns:a16="http://schemas.microsoft.com/office/drawing/2014/main" id="{A3891ECD-5DD9-5642-85BC-3E719CAF209E}"/>
              </a:ext>
            </a:extLst>
          </p:cNvPr>
          <p:cNvPicPr>
            <a:picLocks noChangeAspect="1"/>
          </p:cNvPicPr>
          <p:nvPr/>
        </p:nvPicPr>
        <p:blipFill>
          <a:blip r:embed="rId3"/>
          <a:stretch>
            <a:fillRect/>
          </a:stretch>
        </p:blipFill>
        <p:spPr>
          <a:xfrm>
            <a:off x="9693169" y="5921830"/>
            <a:ext cx="2244870" cy="653141"/>
          </a:xfrm>
          <a:prstGeom prst="rect">
            <a:avLst/>
          </a:prstGeom>
          <a:solidFill>
            <a:schemeClr val="bg1"/>
          </a:solidFill>
        </p:spPr>
      </p:pic>
    </p:spTree>
    <p:extLst>
      <p:ext uri="{BB962C8B-B14F-4D97-AF65-F5344CB8AC3E}">
        <p14:creationId xmlns:p14="http://schemas.microsoft.com/office/powerpoint/2010/main" val="114697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327606-342E-2B28-42DE-1DB1E555BDC0}"/>
              </a:ext>
            </a:extLst>
          </p:cNvPr>
          <p:cNvSpPr/>
          <p:nvPr/>
        </p:nvSpPr>
        <p:spPr>
          <a:xfrm>
            <a:off x="895972"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esquinas redondeadas 10">
            <a:extLst>
              <a:ext uri="{FF2B5EF4-FFF2-40B4-BE49-F238E27FC236}">
                <a16:creationId xmlns:a16="http://schemas.microsoft.com/office/drawing/2014/main" id="{650556CF-370D-FF03-1E51-F564268C2437}"/>
              </a:ext>
            </a:extLst>
          </p:cNvPr>
          <p:cNvSpPr/>
          <p:nvPr/>
        </p:nvSpPr>
        <p:spPr>
          <a:xfrm>
            <a:off x="91440" y="210312"/>
            <a:ext cx="4992624"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2800" b="1">
                <a:solidFill>
                  <a:srgbClr val="30CCCC"/>
                </a:solidFill>
              </a:rPr>
              <a:t>Contexto: Comuna de Maipú</a:t>
            </a:r>
            <a:endParaRPr lang="es-CL" sz="2800" b="1">
              <a:solidFill>
                <a:srgbClr val="30CCCC"/>
              </a:solidFill>
            </a:endParaRPr>
          </a:p>
        </p:txBody>
      </p:sp>
      <p:pic>
        <p:nvPicPr>
          <p:cNvPr id="4" name="Imagen 3" descr="Icono&#10;&#10;Descripción generada automáticamente con confianza media">
            <a:extLst>
              <a:ext uri="{FF2B5EF4-FFF2-40B4-BE49-F238E27FC236}">
                <a16:creationId xmlns:a16="http://schemas.microsoft.com/office/drawing/2014/main" id="{FC3712FB-0209-F043-8D80-F1E6D950D42B}"/>
              </a:ext>
            </a:extLst>
          </p:cNvPr>
          <p:cNvPicPr>
            <a:picLocks noChangeAspect="1"/>
          </p:cNvPicPr>
          <p:nvPr/>
        </p:nvPicPr>
        <p:blipFill>
          <a:blip r:embed="rId3"/>
          <a:stretch>
            <a:fillRect/>
          </a:stretch>
        </p:blipFill>
        <p:spPr>
          <a:xfrm>
            <a:off x="10287353" y="6163056"/>
            <a:ext cx="1665200" cy="484487"/>
          </a:xfrm>
          <a:prstGeom prst="rect">
            <a:avLst/>
          </a:prstGeom>
          <a:solidFill>
            <a:schemeClr val="bg1"/>
          </a:solidFill>
        </p:spPr>
      </p:pic>
      <p:pic>
        <p:nvPicPr>
          <p:cNvPr id="5" name="Imagen 4" descr="Mapa&#10;&#10;Descripción generada automáticamente">
            <a:extLst>
              <a:ext uri="{FF2B5EF4-FFF2-40B4-BE49-F238E27FC236}">
                <a16:creationId xmlns:a16="http://schemas.microsoft.com/office/drawing/2014/main" id="{BA1D3093-7B86-9D43-9FD4-89DCE4B80D94}"/>
              </a:ext>
            </a:extLst>
          </p:cNvPr>
          <p:cNvPicPr>
            <a:picLocks noChangeAspect="1"/>
          </p:cNvPicPr>
          <p:nvPr/>
        </p:nvPicPr>
        <p:blipFill>
          <a:blip r:embed="rId4"/>
          <a:stretch>
            <a:fillRect/>
          </a:stretch>
        </p:blipFill>
        <p:spPr>
          <a:xfrm>
            <a:off x="5811710" y="1147770"/>
            <a:ext cx="5165926" cy="5165926"/>
          </a:xfrm>
          <a:prstGeom prst="rect">
            <a:avLst/>
          </a:prstGeom>
        </p:spPr>
      </p:pic>
      <p:cxnSp>
        <p:nvCxnSpPr>
          <p:cNvPr id="6" name="Conector: curvado 3">
            <a:extLst>
              <a:ext uri="{FF2B5EF4-FFF2-40B4-BE49-F238E27FC236}">
                <a16:creationId xmlns:a16="http://schemas.microsoft.com/office/drawing/2014/main" id="{E0FB028C-A066-6748-917C-FB6732D0134A}"/>
              </a:ext>
            </a:extLst>
          </p:cNvPr>
          <p:cNvCxnSpPr>
            <a:cxnSpLocks/>
            <a:stCxn id="7" idx="2"/>
          </p:cNvCxnSpPr>
          <p:nvPr/>
        </p:nvCxnSpPr>
        <p:spPr>
          <a:xfrm rot="16200000" flipH="1">
            <a:off x="5363691" y="2610813"/>
            <a:ext cx="1687268" cy="1152727"/>
          </a:xfrm>
          <a:prstGeom prst="curvedConnector3">
            <a:avLst>
              <a:gd name="adj1" fmla="val 74696"/>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39F280B2-1636-3445-9F95-7EE064B966E5}"/>
              </a:ext>
            </a:extLst>
          </p:cNvPr>
          <p:cNvSpPr txBox="1"/>
          <p:nvPr/>
        </p:nvSpPr>
        <p:spPr>
          <a:xfrm>
            <a:off x="4985752" y="1635657"/>
            <a:ext cx="1290420" cy="707886"/>
          </a:xfrm>
          <a:prstGeom prst="rect">
            <a:avLst/>
          </a:prstGeom>
          <a:noFill/>
        </p:spPr>
        <p:txBody>
          <a:bodyPr wrap="square" rtlCol="0">
            <a:spAutoFit/>
          </a:bodyPr>
          <a:lstStyle/>
          <a:p>
            <a:pPr algn="ctr"/>
            <a:r>
              <a:rPr lang="es-ES" sz="2000">
                <a:solidFill>
                  <a:srgbClr val="002060"/>
                </a:solidFill>
              </a:rPr>
              <a:t>Aquí estamos</a:t>
            </a:r>
            <a:endParaRPr lang="es-CL" sz="2000">
              <a:solidFill>
                <a:srgbClr val="002060"/>
              </a:solidFill>
            </a:endParaRPr>
          </a:p>
        </p:txBody>
      </p:sp>
      <p:sp>
        <p:nvSpPr>
          <p:cNvPr id="8" name="CuadroTexto 7">
            <a:extLst>
              <a:ext uri="{FF2B5EF4-FFF2-40B4-BE49-F238E27FC236}">
                <a16:creationId xmlns:a16="http://schemas.microsoft.com/office/drawing/2014/main" id="{A037D2A7-386D-584C-856A-5A505BA44CEE}"/>
              </a:ext>
            </a:extLst>
          </p:cNvPr>
          <p:cNvSpPr txBox="1"/>
          <p:nvPr/>
        </p:nvSpPr>
        <p:spPr>
          <a:xfrm>
            <a:off x="897329" y="3144993"/>
            <a:ext cx="3912243" cy="584775"/>
          </a:xfrm>
          <a:prstGeom prst="rect">
            <a:avLst/>
          </a:prstGeom>
          <a:noFill/>
        </p:spPr>
        <p:txBody>
          <a:bodyPr wrap="square" lIns="91440" tIns="45720" rIns="91440" bIns="45720" rtlCol="0" anchor="t">
            <a:spAutoFit/>
          </a:bodyPr>
          <a:lstStyle/>
          <a:p>
            <a:pPr marL="342900" indent="-342900" algn="ctr">
              <a:buFont typeface="Wingdings"/>
              <a:buChar char="ü"/>
            </a:pPr>
            <a:r>
              <a:rPr lang="es-ES" sz="1600">
                <a:solidFill>
                  <a:srgbClr val="002060"/>
                </a:solidFill>
              </a:rPr>
              <a:t>345 municipalidades en 16 Regiones</a:t>
            </a:r>
            <a:endParaRPr lang="en-US" sz="1800"/>
          </a:p>
          <a:p>
            <a:pPr algn="ctr"/>
            <a:r>
              <a:rPr lang="es-ES" sz="1600">
                <a:solidFill>
                  <a:srgbClr val="002060"/>
                </a:solidFill>
                <a:cs typeface="Calibri"/>
              </a:rPr>
              <a:t>Muy distintas entre sí</a:t>
            </a:r>
          </a:p>
        </p:txBody>
      </p:sp>
      <p:sp>
        <p:nvSpPr>
          <p:cNvPr id="10" name="CuadroTexto 9">
            <a:extLst>
              <a:ext uri="{FF2B5EF4-FFF2-40B4-BE49-F238E27FC236}">
                <a16:creationId xmlns:a16="http://schemas.microsoft.com/office/drawing/2014/main" id="{FAABB976-FF33-AC43-8802-A0F2896EA596}"/>
              </a:ext>
            </a:extLst>
          </p:cNvPr>
          <p:cNvSpPr txBox="1"/>
          <p:nvPr/>
        </p:nvSpPr>
        <p:spPr>
          <a:xfrm>
            <a:off x="654640" y="4035230"/>
            <a:ext cx="4038288" cy="338554"/>
          </a:xfrm>
          <a:prstGeom prst="rect">
            <a:avLst/>
          </a:prstGeom>
          <a:noFill/>
        </p:spPr>
        <p:txBody>
          <a:bodyPr wrap="square" lIns="91440" tIns="45720" rIns="91440" bIns="45720" rtlCol="0" anchor="t">
            <a:spAutoFit/>
          </a:bodyPr>
          <a:lstStyle/>
          <a:p>
            <a:pPr marL="342900" indent="-342900" algn="ctr">
              <a:buFont typeface="Wingdings"/>
              <a:buChar char="ü"/>
            </a:pPr>
            <a:r>
              <a:rPr lang="es-ES" sz="1600">
                <a:solidFill>
                  <a:srgbClr val="002060"/>
                </a:solidFill>
              </a:rPr>
              <a:t>Extensión 135,5 km2*</a:t>
            </a:r>
            <a:endParaRPr lang="es-CL" sz="1600">
              <a:solidFill>
                <a:srgbClr val="002060"/>
              </a:solidFill>
              <a:cs typeface="Calibri" panose="020F0502020204030204"/>
            </a:endParaRPr>
          </a:p>
        </p:txBody>
      </p:sp>
      <p:sp>
        <p:nvSpPr>
          <p:cNvPr id="13" name="CuadroTexto 12">
            <a:extLst>
              <a:ext uri="{FF2B5EF4-FFF2-40B4-BE49-F238E27FC236}">
                <a16:creationId xmlns:a16="http://schemas.microsoft.com/office/drawing/2014/main" id="{C712A394-9458-6B46-BAA1-C8BC464604C0}"/>
              </a:ext>
            </a:extLst>
          </p:cNvPr>
          <p:cNvSpPr txBox="1"/>
          <p:nvPr/>
        </p:nvSpPr>
        <p:spPr>
          <a:xfrm>
            <a:off x="3967956" y="6292802"/>
            <a:ext cx="6096000" cy="307777"/>
          </a:xfrm>
          <a:prstGeom prst="rect">
            <a:avLst/>
          </a:prstGeom>
          <a:noFill/>
        </p:spPr>
        <p:txBody>
          <a:bodyPr wrap="square">
            <a:spAutoFit/>
          </a:bodyPr>
          <a:lstStyle/>
          <a:p>
            <a:pPr marL="0" lvl="0" indent="0" algn="l" rtl="0">
              <a:lnSpc>
                <a:spcPct val="100000"/>
              </a:lnSpc>
              <a:spcBef>
                <a:spcPts val="0"/>
              </a:spcBef>
              <a:spcAft>
                <a:spcPts val="0"/>
              </a:spcAft>
              <a:buSzPts val="1100"/>
              <a:buNone/>
            </a:pPr>
            <a:r>
              <a:rPr lang="es-ES" sz="1400">
                <a:solidFill>
                  <a:srgbClr val="002060"/>
                </a:solidFill>
              </a:rPr>
              <a:t>*Santiago 23,2 km2 y Providencia 14,2 km2</a:t>
            </a:r>
          </a:p>
        </p:txBody>
      </p:sp>
    </p:spTree>
    <p:extLst>
      <p:ext uri="{BB962C8B-B14F-4D97-AF65-F5344CB8AC3E}">
        <p14:creationId xmlns:p14="http://schemas.microsoft.com/office/powerpoint/2010/main" val="175182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327606-342E-2B28-42DE-1DB1E555BDC0}"/>
              </a:ext>
            </a:extLst>
          </p:cNvPr>
          <p:cNvSpPr/>
          <p:nvPr/>
        </p:nvSpPr>
        <p:spPr>
          <a:xfrm>
            <a:off x="895972"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esquinas redondeadas 10">
            <a:extLst>
              <a:ext uri="{FF2B5EF4-FFF2-40B4-BE49-F238E27FC236}">
                <a16:creationId xmlns:a16="http://schemas.microsoft.com/office/drawing/2014/main" id="{650556CF-370D-FF03-1E51-F564268C2437}"/>
              </a:ext>
            </a:extLst>
          </p:cNvPr>
          <p:cNvSpPr/>
          <p:nvPr/>
        </p:nvSpPr>
        <p:spPr>
          <a:xfrm>
            <a:off x="91440" y="210312"/>
            <a:ext cx="4992624"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2800" b="1">
                <a:solidFill>
                  <a:srgbClr val="30CCCC"/>
                </a:solidFill>
              </a:rPr>
              <a:t>Contexto: Comuna de Maipú</a:t>
            </a:r>
            <a:endParaRPr lang="es-CL" sz="2800" b="1">
              <a:solidFill>
                <a:srgbClr val="30CCCC"/>
              </a:solidFill>
            </a:endParaRPr>
          </a:p>
        </p:txBody>
      </p:sp>
      <p:pic>
        <p:nvPicPr>
          <p:cNvPr id="4" name="Imagen 3" descr="Icono&#10;&#10;Descripción generada automáticamente con confianza media">
            <a:extLst>
              <a:ext uri="{FF2B5EF4-FFF2-40B4-BE49-F238E27FC236}">
                <a16:creationId xmlns:a16="http://schemas.microsoft.com/office/drawing/2014/main" id="{FC3712FB-0209-F043-8D80-F1E6D950D42B}"/>
              </a:ext>
            </a:extLst>
          </p:cNvPr>
          <p:cNvPicPr>
            <a:picLocks noChangeAspect="1"/>
          </p:cNvPicPr>
          <p:nvPr/>
        </p:nvPicPr>
        <p:blipFill>
          <a:blip r:embed="rId3"/>
          <a:stretch>
            <a:fillRect/>
          </a:stretch>
        </p:blipFill>
        <p:spPr>
          <a:xfrm>
            <a:off x="10287353" y="6163056"/>
            <a:ext cx="1665200" cy="484487"/>
          </a:xfrm>
          <a:prstGeom prst="rect">
            <a:avLst/>
          </a:prstGeom>
          <a:solidFill>
            <a:schemeClr val="bg1"/>
          </a:solidFill>
        </p:spPr>
      </p:pic>
      <p:pic>
        <p:nvPicPr>
          <p:cNvPr id="3" name="Imagen 2">
            <a:extLst>
              <a:ext uri="{FF2B5EF4-FFF2-40B4-BE49-F238E27FC236}">
                <a16:creationId xmlns:a16="http://schemas.microsoft.com/office/drawing/2014/main" id="{F42B9CDA-9444-A14E-78E6-A7EA9BB60F09}"/>
              </a:ext>
            </a:extLst>
          </p:cNvPr>
          <p:cNvPicPr>
            <a:picLocks noChangeAspect="1"/>
          </p:cNvPicPr>
          <p:nvPr/>
        </p:nvPicPr>
        <p:blipFill>
          <a:blip r:embed="rId4"/>
          <a:stretch>
            <a:fillRect/>
          </a:stretch>
        </p:blipFill>
        <p:spPr>
          <a:xfrm>
            <a:off x="1691445" y="1161288"/>
            <a:ext cx="5018718" cy="5486255"/>
          </a:xfrm>
          <a:prstGeom prst="rect">
            <a:avLst/>
          </a:prstGeom>
          <a:ln w="12700">
            <a:solidFill>
              <a:schemeClr val="tx1"/>
            </a:solidFill>
          </a:ln>
        </p:spPr>
      </p:pic>
      <p:graphicFrame>
        <p:nvGraphicFramePr>
          <p:cNvPr id="14" name="Tabla 13">
            <a:extLst>
              <a:ext uri="{FF2B5EF4-FFF2-40B4-BE49-F238E27FC236}">
                <a16:creationId xmlns:a16="http://schemas.microsoft.com/office/drawing/2014/main" id="{EB9555EE-8D3D-8D14-A714-22B3A38B84C5}"/>
              </a:ext>
            </a:extLst>
          </p:cNvPr>
          <p:cNvGraphicFramePr>
            <a:graphicFrameLocks noGrp="1"/>
          </p:cNvGraphicFramePr>
          <p:nvPr/>
        </p:nvGraphicFramePr>
        <p:xfrm>
          <a:off x="7373454" y="2655521"/>
          <a:ext cx="3283037" cy="2266950"/>
        </p:xfrm>
        <a:graphic>
          <a:graphicData uri="http://schemas.openxmlformats.org/drawingml/2006/table">
            <a:tbl>
              <a:tblPr/>
              <a:tblGrid>
                <a:gridCol w="1752968">
                  <a:extLst>
                    <a:ext uri="{9D8B030D-6E8A-4147-A177-3AD203B41FA5}">
                      <a16:colId xmlns:a16="http://schemas.microsoft.com/office/drawing/2014/main" val="1310200293"/>
                    </a:ext>
                  </a:extLst>
                </a:gridCol>
                <a:gridCol w="1530069">
                  <a:extLst>
                    <a:ext uri="{9D8B030D-6E8A-4147-A177-3AD203B41FA5}">
                      <a16:colId xmlns:a16="http://schemas.microsoft.com/office/drawing/2014/main" val="1794427142"/>
                    </a:ext>
                  </a:extLst>
                </a:gridCol>
              </a:tblGrid>
              <a:tr h="226695">
                <a:tc>
                  <a:txBody>
                    <a:bodyPr/>
                    <a:lstStyle/>
                    <a:p>
                      <a:pPr algn="l" fontAlgn="b"/>
                      <a:endParaRPr lang="es-CL" sz="1400" b="0"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b"/>
                      <a:r>
                        <a:rPr lang="es-CL" sz="1400" b="1" i="0" u="none" strike="noStrike">
                          <a:solidFill>
                            <a:srgbClr val="000000"/>
                          </a:solidFill>
                          <a:effectLst/>
                          <a:highlight>
                            <a:srgbClr val="E8E8E8"/>
                          </a:highlight>
                          <a:latin typeface="Aptos Narrow" panose="020B0004020202020204" pitchFamily="34" charset="0"/>
                        </a:rPr>
                        <a:t>Población (hab.)*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8E8"/>
                    </a:solidFill>
                  </a:tcPr>
                </a:tc>
                <a:extLst>
                  <a:ext uri="{0D108BD9-81ED-4DB2-BD59-A6C34878D82A}">
                    <a16:rowId xmlns:a16="http://schemas.microsoft.com/office/drawing/2014/main" val="2276669497"/>
                  </a:ext>
                </a:extLst>
              </a:tr>
              <a:tr h="226695">
                <a:tc>
                  <a:txBody>
                    <a:bodyPr/>
                    <a:lstStyle/>
                    <a:p>
                      <a:pPr algn="l" fontAlgn="b"/>
                      <a:r>
                        <a:rPr lang="es-CL" sz="1400" b="0" i="0" u="none" strike="noStrike">
                          <a:solidFill>
                            <a:srgbClr val="000000"/>
                          </a:solidFill>
                          <a:effectLst/>
                          <a:latin typeface="Aptos Narrow" panose="020B0004020202020204" pitchFamily="34" charset="0"/>
                        </a:rPr>
                        <a:t>La Farfana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59.257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3626057"/>
                  </a:ext>
                </a:extLst>
              </a:tr>
              <a:tr h="226695">
                <a:tc>
                  <a:txBody>
                    <a:bodyPr/>
                    <a:lstStyle/>
                    <a:p>
                      <a:pPr algn="l" fontAlgn="b"/>
                      <a:r>
                        <a:rPr lang="es-CL" sz="1400" b="0" i="0" u="none" strike="noStrike">
                          <a:solidFill>
                            <a:srgbClr val="000000"/>
                          </a:solidFill>
                          <a:effectLst/>
                          <a:latin typeface="Aptos Narrow" panose="020B0004020202020204" pitchFamily="34" charset="0"/>
                        </a:rPr>
                        <a:t>Sol Poniente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55.720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21048903"/>
                  </a:ext>
                </a:extLst>
              </a:tr>
              <a:tr h="226695">
                <a:tc>
                  <a:txBody>
                    <a:bodyPr/>
                    <a:lstStyle/>
                    <a:p>
                      <a:pPr algn="l" fontAlgn="b"/>
                      <a:r>
                        <a:rPr lang="es-CL" sz="1400" b="0" i="0" u="none" strike="noStrike">
                          <a:solidFill>
                            <a:srgbClr val="000000"/>
                          </a:solidFill>
                          <a:effectLst/>
                          <a:latin typeface="Aptos Narrow" panose="020B0004020202020204" pitchFamily="34" charset="0"/>
                        </a:rPr>
                        <a:t>Longitudinal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52.150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7680750"/>
                  </a:ext>
                </a:extLst>
              </a:tr>
              <a:tr h="226695">
                <a:tc>
                  <a:txBody>
                    <a:bodyPr/>
                    <a:lstStyle/>
                    <a:p>
                      <a:pPr algn="l" fontAlgn="b"/>
                      <a:r>
                        <a:rPr lang="es-CL" sz="1400" b="0" i="0" u="none" strike="noStrike">
                          <a:solidFill>
                            <a:srgbClr val="000000"/>
                          </a:solidFill>
                          <a:effectLst/>
                          <a:latin typeface="Aptos Narrow" panose="020B0004020202020204" pitchFamily="34" charset="0"/>
                        </a:rPr>
                        <a:t>Los Héroes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43.378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007898"/>
                  </a:ext>
                </a:extLst>
              </a:tr>
              <a:tr h="226695">
                <a:tc>
                  <a:txBody>
                    <a:bodyPr/>
                    <a:lstStyle/>
                    <a:p>
                      <a:pPr algn="l" fontAlgn="b"/>
                      <a:r>
                        <a:rPr lang="es-CL" sz="1400" b="0" i="0" u="none" strike="noStrike">
                          <a:solidFill>
                            <a:srgbClr val="000000"/>
                          </a:solidFill>
                          <a:effectLst/>
                          <a:latin typeface="Aptos Narrow" panose="020B0004020202020204" pitchFamily="34" charset="0"/>
                        </a:rPr>
                        <a:t>Clotario Blest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43.146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03323544"/>
                  </a:ext>
                </a:extLst>
              </a:tr>
              <a:tr h="226695">
                <a:tc>
                  <a:txBody>
                    <a:bodyPr/>
                    <a:lstStyle/>
                    <a:p>
                      <a:pPr algn="l" fontAlgn="b"/>
                      <a:r>
                        <a:rPr lang="es-CL" sz="1400" b="0" i="0" u="none" strike="noStrike">
                          <a:solidFill>
                            <a:srgbClr val="000000"/>
                          </a:solidFill>
                          <a:effectLst/>
                          <a:latin typeface="Aptos Narrow" panose="020B0004020202020204" pitchFamily="34" charset="0"/>
                        </a:rPr>
                        <a:t>El Abrazo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37.111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73516936"/>
                  </a:ext>
                </a:extLst>
              </a:tr>
              <a:tr h="226695">
                <a:tc>
                  <a:txBody>
                    <a:bodyPr/>
                    <a:lstStyle/>
                    <a:p>
                      <a:pPr algn="l" fontAlgn="b"/>
                      <a:r>
                        <a:rPr lang="es-CL" sz="1400" b="0" i="0" u="none" strike="noStrike">
                          <a:solidFill>
                            <a:srgbClr val="000000"/>
                          </a:solidFill>
                          <a:effectLst/>
                          <a:latin typeface="Aptos Narrow" panose="020B0004020202020204" pitchFamily="34" charset="0"/>
                        </a:rPr>
                        <a:t>Lo Errázuruz</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34.916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70031471"/>
                  </a:ext>
                </a:extLst>
              </a:tr>
              <a:tr h="226695">
                <a:tc>
                  <a:txBody>
                    <a:bodyPr/>
                    <a:lstStyle/>
                    <a:p>
                      <a:pPr algn="l" fontAlgn="b"/>
                      <a:r>
                        <a:rPr lang="es-CL" sz="1400" b="0" i="0" u="none" strike="noStrike">
                          <a:solidFill>
                            <a:srgbClr val="000000"/>
                          </a:solidFill>
                          <a:effectLst/>
                          <a:latin typeface="Aptos Narrow" panose="020B0004020202020204" pitchFamily="34" charset="0"/>
                        </a:rPr>
                        <a:t>Pehuén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33.962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8868602"/>
                  </a:ext>
                </a:extLst>
              </a:tr>
              <a:tr h="226695">
                <a:tc>
                  <a:txBody>
                    <a:bodyPr/>
                    <a:lstStyle/>
                    <a:p>
                      <a:pPr algn="l" fontAlgn="b"/>
                      <a:r>
                        <a:rPr lang="es-CL" sz="1400" b="0" i="0" u="none" strike="noStrike">
                          <a:solidFill>
                            <a:srgbClr val="000000"/>
                          </a:solidFill>
                          <a:effectLst/>
                          <a:latin typeface="Aptos Narrow" panose="020B0004020202020204" pitchFamily="34" charset="0"/>
                        </a:rPr>
                        <a:t>Ciudad Satélite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s-CL" sz="1400" b="0" i="0" u="none" strike="noStrike">
                          <a:solidFill>
                            <a:srgbClr val="000000"/>
                          </a:solidFill>
                          <a:effectLst/>
                          <a:latin typeface="Aptos Narrow" panose="020B0004020202020204" pitchFamily="34" charset="0"/>
                        </a:rPr>
                        <a:t>29.268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6427984"/>
                  </a:ext>
                </a:extLst>
              </a:tr>
            </a:tbl>
          </a:graphicData>
        </a:graphic>
      </p:graphicFrame>
      <p:sp>
        <p:nvSpPr>
          <p:cNvPr id="15" name="CuadroTexto 14">
            <a:extLst>
              <a:ext uri="{FF2B5EF4-FFF2-40B4-BE49-F238E27FC236}">
                <a16:creationId xmlns:a16="http://schemas.microsoft.com/office/drawing/2014/main" id="{9E5D6B2F-69F1-DFFC-28EE-9D44CD01260D}"/>
              </a:ext>
            </a:extLst>
          </p:cNvPr>
          <p:cNvSpPr txBox="1"/>
          <p:nvPr/>
        </p:nvSpPr>
        <p:spPr>
          <a:xfrm>
            <a:off x="7078369" y="1871662"/>
            <a:ext cx="4038288" cy="584775"/>
          </a:xfrm>
          <a:prstGeom prst="rect">
            <a:avLst/>
          </a:prstGeom>
          <a:noFill/>
        </p:spPr>
        <p:txBody>
          <a:bodyPr wrap="square" lIns="91440" tIns="45720" rIns="91440" bIns="45720" rtlCol="0" anchor="t">
            <a:spAutoFit/>
          </a:bodyPr>
          <a:lstStyle/>
          <a:p>
            <a:pPr marL="342900" indent="-342900" algn="ctr">
              <a:buFont typeface="Wingdings"/>
              <a:buChar char="ü"/>
            </a:pPr>
            <a:r>
              <a:rPr lang="es-ES" sz="1600">
                <a:solidFill>
                  <a:srgbClr val="002060"/>
                </a:solidFill>
              </a:rPr>
              <a:t>Según el Censo de 2017, poblaciones entre 274 a 568,106 hab.</a:t>
            </a:r>
            <a:endParaRPr lang="es-CL" sz="1600">
              <a:solidFill>
                <a:srgbClr val="002060"/>
              </a:solidFill>
              <a:cs typeface="Calibri" panose="020F0502020204030204"/>
            </a:endParaRPr>
          </a:p>
        </p:txBody>
      </p:sp>
      <p:sp>
        <p:nvSpPr>
          <p:cNvPr id="9" name="CuadroTexto 8">
            <a:extLst>
              <a:ext uri="{FF2B5EF4-FFF2-40B4-BE49-F238E27FC236}">
                <a16:creationId xmlns:a16="http://schemas.microsoft.com/office/drawing/2014/main" id="{94275080-8CCF-B445-94BB-B79B61EE4288}"/>
              </a:ext>
            </a:extLst>
          </p:cNvPr>
          <p:cNvSpPr txBox="1"/>
          <p:nvPr/>
        </p:nvSpPr>
        <p:spPr>
          <a:xfrm>
            <a:off x="7373454" y="5122520"/>
            <a:ext cx="6096000" cy="430887"/>
          </a:xfrm>
          <a:prstGeom prst="rect">
            <a:avLst/>
          </a:prstGeom>
          <a:noFill/>
        </p:spPr>
        <p:txBody>
          <a:bodyPr wrap="square">
            <a:spAutoFit/>
          </a:bodyPr>
          <a:lstStyle/>
          <a:p>
            <a:pPr marL="0" lvl="0" indent="0" algn="l" rtl="0">
              <a:lnSpc>
                <a:spcPct val="100000"/>
              </a:lnSpc>
              <a:spcBef>
                <a:spcPts val="0"/>
              </a:spcBef>
              <a:spcAft>
                <a:spcPts val="0"/>
              </a:spcAft>
              <a:buSzPts val="1100"/>
              <a:buNone/>
            </a:pPr>
            <a:r>
              <a:rPr lang="es-ES" sz="1100" dirty="0">
                <a:solidFill>
                  <a:srgbClr val="002060"/>
                </a:solidFill>
              </a:rPr>
              <a:t>*CENSO 2017 (Coyhaique 57.818, Vallenar 51.917, </a:t>
            </a:r>
          </a:p>
          <a:p>
            <a:pPr marL="0" lvl="0" indent="0" algn="l" rtl="0">
              <a:lnSpc>
                <a:spcPct val="100000"/>
              </a:lnSpc>
              <a:spcBef>
                <a:spcPts val="0"/>
              </a:spcBef>
              <a:spcAft>
                <a:spcPts val="0"/>
              </a:spcAft>
              <a:buSzPts val="1100"/>
              <a:buNone/>
            </a:pPr>
            <a:r>
              <a:rPr lang="es-ES" sz="1100" dirty="0">
                <a:solidFill>
                  <a:srgbClr val="002060"/>
                </a:solidFill>
              </a:rPr>
              <a:t>                          Puerto Varas 44.578)</a:t>
            </a:r>
          </a:p>
        </p:txBody>
      </p:sp>
      <p:sp>
        <p:nvSpPr>
          <p:cNvPr id="10" name="CuadroTexto 9">
            <a:extLst>
              <a:ext uri="{FF2B5EF4-FFF2-40B4-BE49-F238E27FC236}">
                <a16:creationId xmlns:a16="http://schemas.microsoft.com/office/drawing/2014/main" id="{C5B9B016-2E03-5642-B242-CE0F1129F3C0}"/>
              </a:ext>
            </a:extLst>
          </p:cNvPr>
          <p:cNvSpPr txBox="1"/>
          <p:nvPr/>
        </p:nvSpPr>
        <p:spPr>
          <a:xfrm>
            <a:off x="7373454" y="5657671"/>
            <a:ext cx="3822539" cy="600164"/>
          </a:xfrm>
          <a:prstGeom prst="rect">
            <a:avLst/>
          </a:prstGeom>
          <a:noFill/>
        </p:spPr>
        <p:txBody>
          <a:bodyPr wrap="square">
            <a:spAutoFit/>
          </a:bodyPr>
          <a:lstStyle/>
          <a:p>
            <a:r>
              <a:rPr lang="es-CL" sz="1100" dirty="0">
                <a:solidFill>
                  <a:srgbClr val="002060"/>
                </a:solidFill>
              </a:rPr>
              <a:t>**7 regiones con aprox. 500.000 habitantes o menos: Ñuble (500.517), Los Ríos (398.493), Tarapacá (342.129), Atacama (304.580)</a:t>
            </a:r>
          </a:p>
        </p:txBody>
      </p:sp>
    </p:spTree>
    <p:extLst>
      <p:ext uri="{BB962C8B-B14F-4D97-AF65-F5344CB8AC3E}">
        <p14:creationId xmlns:p14="http://schemas.microsoft.com/office/powerpoint/2010/main" val="374257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327606-342E-2B28-42DE-1DB1E555BDC0}"/>
              </a:ext>
            </a:extLst>
          </p:cNvPr>
          <p:cNvSpPr/>
          <p:nvPr/>
        </p:nvSpPr>
        <p:spPr>
          <a:xfrm>
            <a:off x="923544"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1" name="Rectángulo: esquinas redondeadas 10">
            <a:extLst>
              <a:ext uri="{FF2B5EF4-FFF2-40B4-BE49-F238E27FC236}">
                <a16:creationId xmlns:a16="http://schemas.microsoft.com/office/drawing/2014/main" id="{650556CF-370D-FF03-1E51-F564268C2437}"/>
              </a:ext>
            </a:extLst>
          </p:cNvPr>
          <p:cNvSpPr/>
          <p:nvPr/>
        </p:nvSpPr>
        <p:spPr>
          <a:xfrm>
            <a:off x="91440" y="210312"/>
            <a:ext cx="5687568"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2800" b="1" dirty="0">
                <a:solidFill>
                  <a:srgbClr val="30CCCC"/>
                </a:solidFill>
              </a:rPr>
              <a:t>Contexto: Municipalidad de Maipú</a:t>
            </a:r>
            <a:endParaRPr lang="es-CL" sz="2800" b="1" dirty="0">
              <a:solidFill>
                <a:srgbClr val="30CCCC"/>
              </a:solidFill>
            </a:endParaRPr>
          </a:p>
        </p:txBody>
      </p:sp>
      <p:pic>
        <p:nvPicPr>
          <p:cNvPr id="12" name="Imagen 11" descr="Icono&#10;&#10;Descripción generada automáticamente con confianza media">
            <a:extLst>
              <a:ext uri="{FF2B5EF4-FFF2-40B4-BE49-F238E27FC236}">
                <a16:creationId xmlns:a16="http://schemas.microsoft.com/office/drawing/2014/main" id="{AE83667B-173B-9041-A935-F45EED49D1B7}"/>
              </a:ext>
            </a:extLst>
          </p:cNvPr>
          <p:cNvPicPr>
            <a:picLocks noChangeAspect="1"/>
          </p:cNvPicPr>
          <p:nvPr/>
        </p:nvPicPr>
        <p:blipFill>
          <a:blip r:embed="rId3"/>
          <a:stretch>
            <a:fillRect/>
          </a:stretch>
        </p:blipFill>
        <p:spPr>
          <a:xfrm>
            <a:off x="10287353" y="6163056"/>
            <a:ext cx="1665200" cy="484487"/>
          </a:xfrm>
          <a:prstGeom prst="rect">
            <a:avLst/>
          </a:prstGeom>
          <a:solidFill>
            <a:schemeClr val="bg1"/>
          </a:solidFill>
        </p:spPr>
      </p:pic>
      <p:graphicFrame>
        <p:nvGraphicFramePr>
          <p:cNvPr id="22" name="Diagrama 21">
            <a:extLst>
              <a:ext uri="{FF2B5EF4-FFF2-40B4-BE49-F238E27FC236}">
                <a16:creationId xmlns:a16="http://schemas.microsoft.com/office/drawing/2014/main" id="{D7CC9E7B-451E-B64B-ABD6-7E020F514D95}"/>
              </a:ext>
            </a:extLst>
          </p:cNvPr>
          <p:cNvGraphicFramePr/>
          <p:nvPr/>
        </p:nvGraphicFramePr>
        <p:xfrm>
          <a:off x="1600121" y="1118277"/>
          <a:ext cx="9503627" cy="55697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3" name="Rectángulo redondeado 22">
            <a:extLst>
              <a:ext uri="{FF2B5EF4-FFF2-40B4-BE49-F238E27FC236}">
                <a16:creationId xmlns:a16="http://schemas.microsoft.com/office/drawing/2014/main" id="{12BA10BB-09E5-DB4D-812A-F94E166C5D89}"/>
              </a:ext>
            </a:extLst>
          </p:cNvPr>
          <p:cNvSpPr/>
          <p:nvPr/>
        </p:nvSpPr>
        <p:spPr>
          <a:xfrm>
            <a:off x="5779008" y="3917427"/>
            <a:ext cx="1040561" cy="3516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a:t>Alcaldía</a:t>
            </a:r>
          </a:p>
        </p:txBody>
      </p:sp>
      <p:graphicFrame>
        <p:nvGraphicFramePr>
          <p:cNvPr id="24" name="Diagrama 23">
            <a:extLst>
              <a:ext uri="{FF2B5EF4-FFF2-40B4-BE49-F238E27FC236}">
                <a16:creationId xmlns:a16="http://schemas.microsoft.com/office/drawing/2014/main" id="{89D08D67-4DF3-8E41-BE1B-BD0A88CDBB48}"/>
              </a:ext>
            </a:extLst>
          </p:cNvPr>
          <p:cNvGraphicFramePr/>
          <p:nvPr/>
        </p:nvGraphicFramePr>
        <p:xfrm>
          <a:off x="4295681" y="2470668"/>
          <a:ext cx="4112501" cy="2158999"/>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5" name="Rectángulo redondeado 24">
            <a:extLst>
              <a:ext uri="{FF2B5EF4-FFF2-40B4-BE49-F238E27FC236}">
                <a16:creationId xmlns:a16="http://schemas.microsoft.com/office/drawing/2014/main" id="{D47F18A7-3827-D044-9DF0-2E5BBD4C05ED}"/>
              </a:ext>
            </a:extLst>
          </p:cNvPr>
          <p:cNvSpPr/>
          <p:nvPr/>
        </p:nvSpPr>
        <p:spPr>
          <a:xfrm>
            <a:off x="9595925" y="2198463"/>
            <a:ext cx="2184400" cy="1392170"/>
          </a:xfrm>
          <a:prstGeom prst="roundRect">
            <a:avLst/>
          </a:prstGeom>
          <a:solidFill>
            <a:srgbClr val="32C1C2"/>
          </a:solidFill>
          <a:ln>
            <a:solidFill>
              <a:srgbClr val="32C1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111</a:t>
            </a:r>
          </a:p>
          <a:p>
            <a:pPr algn="ctr"/>
            <a:r>
              <a:rPr lang="es-CL" sz="2400" b="1"/>
              <a:t>Servicios municipales</a:t>
            </a:r>
          </a:p>
        </p:txBody>
      </p:sp>
      <p:sp>
        <p:nvSpPr>
          <p:cNvPr id="26" name="Rectángulo redondeado 25">
            <a:extLst>
              <a:ext uri="{FF2B5EF4-FFF2-40B4-BE49-F238E27FC236}">
                <a16:creationId xmlns:a16="http://schemas.microsoft.com/office/drawing/2014/main" id="{5656AAA2-69E5-A947-B70B-D156AD380C6F}"/>
              </a:ext>
            </a:extLst>
          </p:cNvPr>
          <p:cNvSpPr/>
          <p:nvPr/>
        </p:nvSpPr>
        <p:spPr>
          <a:xfrm>
            <a:off x="713660" y="2198463"/>
            <a:ext cx="2184400" cy="1392170"/>
          </a:xfrm>
          <a:prstGeom prst="roundRect">
            <a:avLst/>
          </a:prstGeom>
          <a:solidFill>
            <a:srgbClr val="D70577"/>
          </a:solidFill>
          <a:ln>
            <a:solidFill>
              <a:srgbClr val="D70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18</a:t>
            </a:r>
          </a:p>
          <a:p>
            <a:pPr algn="ctr"/>
            <a:r>
              <a:rPr lang="es-CL" sz="2400" b="1"/>
              <a:t>Direcciones</a:t>
            </a:r>
          </a:p>
        </p:txBody>
      </p:sp>
      <p:sp>
        <p:nvSpPr>
          <p:cNvPr id="27" name="Rectángulo redondeado 26">
            <a:extLst>
              <a:ext uri="{FF2B5EF4-FFF2-40B4-BE49-F238E27FC236}">
                <a16:creationId xmlns:a16="http://schemas.microsoft.com/office/drawing/2014/main" id="{B0C2B8AC-D252-0342-9455-85D5B1985181}"/>
              </a:ext>
            </a:extLst>
          </p:cNvPr>
          <p:cNvSpPr/>
          <p:nvPr/>
        </p:nvSpPr>
        <p:spPr>
          <a:xfrm>
            <a:off x="698742" y="4230568"/>
            <a:ext cx="2184400" cy="1392170"/>
          </a:xfrm>
          <a:prstGeom prst="roundRect">
            <a:avLst/>
          </a:prstGeom>
          <a:solidFill>
            <a:srgbClr val="D70577"/>
          </a:solidFill>
          <a:ln>
            <a:solidFill>
              <a:srgbClr val="D705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b="1"/>
              <a:t>1 </a:t>
            </a:r>
          </a:p>
          <a:p>
            <a:pPr algn="ctr"/>
            <a:r>
              <a:rPr lang="es-CL" sz="2400" b="1"/>
              <a:t>Corporación</a:t>
            </a:r>
          </a:p>
        </p:txBody>
      </p:sp>
      <p:sp>
        <p:nvSpPr>
          <p:cNvPr id="28" name="Rectángulo redondeado 27">
            <a:extLst>
              <a:ext uri="{FF2B5EF4-FFF2-40B4-BE49-F238E27FC236}">
                <a16:creationId xmlns:a16="http://schemas.microsoft.com/office/drawing/2014/main" id="{987B3AEE-7CC2-BC49-94E2-ABF14B99529E}"/>
              </a:ext>
            </a:extLst>
          </p:cNvPr>
          <p:cNvSpPr/>
          <p:nvPr/>
        </p:nvSpPr>
        <p:spPr>
          <a:xfrm>
            <a:off x="9595925" y="4230568"/>
            <a:ext cx="2184400" cy="1392170"/>
          </a:xfrm>
          <a:prstGeom prst="roundRect">
            <a:avLst/>
          </a:prstGeom>
          <a:solidFill>
            <a:srgbClr val="32C1C2"/>
          </a:solidFill>
          <a:ln>
            <a:solidFill>
              <a:srgbClr val="32C1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000" b="1" dirty="0"/>
              <a:t>$173 mil millones  de presupuesto municipal 2024</a:t>
            </a:r>
          </a:p>
        </p:txBody>
      </p:sp>
    </p:spTree>
    <p:extLst>
      <p:ext uri="{BB962C8B-B14F-4D97-AF65-F5344CB8AC3E}">
        <p14:creationId xmlns:p14="http://schemas.microsoft.com/office/powerpoint/2010/main" val="379880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327606-342E-2B28-42DE-1DB1E555BDC0}"/>
              </a:ext>
            </a:extLst>
          </p:cNvPr>
          <p:cNvSpPr/>
          <p:nvPr/>
        </p:nvSpPr>
        <p:spPr>
          <a:xfrm>
            <a:off x="923544"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descr="Icono&#10;&#10;Descripción generada automáticamente con confianza media">
            <a:extLst>
              <a:ext uri="{FF2B5EF4-FFF2-40B4-BE49-F238E27FC236}">
                <a16:creationId xmlns:a16="http://schemas.microsoft.com/office/drawing/2014/main" id="{AE83667B-173B-9041-A935-F45EED49D1B7}"/>
              </a:ext>
            </a:extLst>
          </p:cNvPr>
          <p:cNvPicPr>
            <a:picLocks noChangeAspect="1"/>
          </p:cNvPicPr>
          <p:nvPr/>
        </p:nvPicPr>
        <p:blipFill>
          <a:blip r:embed="rId3"/>
          <a:stretch>
            <a:fillRect/>
          </a:stretch>
        </p:blipFill>
        <p:spPr>
          <a:xfrm>
            <a:off x="10287353" y="6163056"/>
            <a:ext cx="1665200" cy="484487"/>
          </a:xfrm>
          <a:prstGeom prst="rect">
            <a:avLst/>
          </a:prstGeom>
          <a:solidFill>
            <a:schemeClr val="bg1"/>
          </a:solidFill>
        </p:spPr>
      </p:pic>
      <p:sp>
        <p:nvSpPr>
          <p:cNvPr id="11" name="Rectángulo: esquinas redondeadas 10">
            <a:extLst>
              <a:ext uri="{FF2B5EF4-FFF2-40B4-BE49-F238E27FC236}">
                <a16:creationId xmlns:a16="http://schemas.microsoft.com/office/drawing/2014/main" id="{BD19F047-FFA4-E741-81EA-7CBC1DF9F9E7}"/>
              </a:ext>
            </a:extLst>
          </p:cNvPr>
          <p:cNvSpPr/>
          <p:nvPr/>
        </p:nvSpPr>
        <p:spPr>
          <a:xfrm>
            <a:off x="91440" y="210312"/>
            <a:ext cx="5687568"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2800" b="1" dirty="0">
                <a:solidFill>
                  <a:srgbClr val="30CCCC"/>
                </a:solidFill>
              </a:rPr>
              <a:t>Contexto: Municipalidad de Maipú</a:t>
            </a:r>
            <a:endParaRPr lang="es-CL" sz="2800" b="1" dirty="0">
              <a:solidFill>
                <a:srgbClr val="30CCCC"/>
              </a:solidFill>
            </a:endParaRPr>
          </a:p>
        </p:txBody>
      </p:sp>
      <p:sp>
        <p:nvSpPr>
          <p:cNvPr id="13" name="CuadroTexto 12">
            <a:extLst>
              <a:ext uri="{FF2B5EF4-FFF2-40B4-BE49-F238E27FC236}">
                <a16:creationId xmlns:a16="http://schemas.microsoft.com/office/drawing/2014/main" id="{C54B319E-54A2-AE41-9C81-A30B8E6B2627}"/>
              </a:ext>
            </a:extLst>
          </p:cNvPr>
          <p:cNvSpPr txBox="1"/>
          <p:nvPr/>
        </p:nvSpPr>
        <p:spPr>
          <a:xfrm>
            <a:off x="1041201" y="4379674"/>
            <a:ext cx="10109598" cy="769441"/>
          </a:xfrm>
          <a:prstGeom prst="rect">
            <a:avLst/>
          </a:prstGeom>
          <a:noFill/>
        </p:spPr>
        <p:txBody>
          <a:bodyPr wrap="square">
            <a:spAutoFit/>
          </a:bodyPr>
          <a:lstStyle/>
          <a:p>
            <a:pPr algn="ctr"/>
            <a:r>
              <a:rPr lang="es-ES" sz="4400" b="1" dirty="0">
                <a:solidFill>
                  <a:srgbClr val="0E164A"/>
                </a:solidFill>
                <a:latin typeface="Rubik" pitchFamily="2" charset="-79"/>
                <a:cs typeface="Rubik" pitchFamily="2" charset="-79"/>
              </a:rPr>
              <a:t>¿</a:t>
            </a:r>
            <a:r>
              <a:rPr lang="es-ES" sz="4400" b="1" dirty="0">
                <a:solidFill>
                  <a:srgbClr val="0E164A"/>
                </a:solidFill>
                <a:cs typeface="Rubik" pitchFamily="2" charset="-79"/>
              </a:rPr>
              <a:t>CÓMO ENFRENTAR ESTE DESAFÍO?</a:t>
            </a:r>
            <a:endParaRPr lang="es-CL" sz="4400" b="1" dirty="0">
              <a:solidFill>
                <a:srgbClr val="0E164A"/>
              </a:solidFill>
              <a:cs typeface="Rubik" pitchFamily="2" charset="-79"/>
            </a:endParaRPr>
          </a:p>
        </p:txBody>
      </p:sp>
      <p:sp>
        <p:nvSpPr>
          <p:cNvPr id="14" name="Rectángulo 13">
            <a:extLst>
              <a:ext uri="{FF2B5EF4-FFF2-40B4-BE49-F238E27FC236}">
                <a16:creationId xmlns:a16="http://schemas.microsoft.com/office/drawing/2014/main" id="{F297ECB8-2916-4D41-BDFB-1AEFB219C91F}"/>
              </a:ext>
            </a:extLst>
          </p:cNvPr>
          <p:cNvSpPr/>
          <p:nvPr/>
        </p:nvSpPr>
        <p:spPr>
          <a:xfrm>
            <a:off x="2935224" y="3803904"/>
            <a:ext cx="5684108" cy="45719"/>
          </a:xfrm>
          <a:prstGeom prst="rect">
            <a:avLst/>
          </a:prstGeom>
          <a:solidFill>
            <a:srgbClr val="0E16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5" name="CuadroTexto 14">
            <a:extLst>
              <a:ext uri="{FF2B5EF4-FFF2-40B4-BE49-F238E27FC236}">
                <a16:creationId xmlns:a16="http://schemas.microsoft.com/office/drawing/2014/main" id="{0DBBD6BD-DE88-B443-AC73-4A6422512C95}"/>
              </a:ext>
            </a:extLst>
          </p:cNvPr>
          <p:cNvSpPr txBox="1"/>
          <p:nvPr/>
        </p:nvSpPr>
        <p:spPr>
          <a:xfrm>
            <a:off x="1906900" y="1795284"/>
            <a:ext cx="8125265" cy="1938992"/>
          </a:xfrm>
          <a:prstGeom prst="rect">
            <a:avLst/>
          </a:prstGeom>
          <a:noFill/>
        </p:spPr>
        <p:txBody>
          <a:bodyPr wrap="square" lIns="91440" tIns="45720" rIns="91440" bIns="45720" anchor="t">
            <a:spAutoFit/>
          </a:bodyPr>
          <a:lstStyle/>
          <a:p>
            <a:pPr marL="285750" indent="-285750" algn="ctr">
              <a:buFont typeface="Calibri"/>
              <a:buChar char="-"/>
            </a:pPr>
            <a:r>
              <a:rPr lang="es-ES" sz="2000" dirty="0">
                <a:solidFill>
                  <a:srgbClr val="002060"/>
                </a:solidFill>
              </a:rPr>
              <a:t>Comuna altamente deteriorada</a:t>
            </a:r>
          </a:p>
          <a:p>
            <a:pPr marL="285750" indent="-285750" algn="ctr">
              <a:buFont typeface="Calibri"/>
              <a:buChar char="-"/>
            </a:pPr>
            <a:r>
              <a:rPr lang="es-ES" sz="2000" dirty="0">
                <a:solidFill>
                  <a:srgbClr val="002060"/>
                </a:solidFill>
              </a:rPr>
              <a:t>Municipalidad sin recursos</a:t>
            </a:r>
          </a:p>
          <a:p>
            <a:pPr marL="285750" indent="-285750" algn="ctr">
              <a:buFont typeface="Calibri"/>
              <a:buChar char="-"/>
            </a:pPr>
            <a:r>
              <a:rPr lang="es-ES" sz="2000" dirty="0">
                <a:solidFill>
                  <a:srgbClr val="002060"/>
                </a:solidFill>
              </a:rPr>
              <a:t>Clima laboral muy dañado</a:t>
            </a:r>
          </a:p>
          <a:p>
            <a:pPr marL="285750" indent="-285750" algn="ctr">
              <a:buFont typeface="Calibri"/>
              <a:buChar char="-"/>
            </a:pPr>
            <a:r>
              <a:rPr lang="es-ES" sz="2000" dirty="0">
                <a:solidFill>
                  <a:srgbClr val="002060"/>
                </a:solidFill>
              </a:rPr>
              <a:t>Ausencia absoluta de modelo de gestión y orden administrativo</a:t>
            </a:r>
          </a:p>
          <a:p>
            <a:pPr marL="285750" indent="-285750" algn="ctr">
              <a:buFont typeface="Calibri"/>
              <a:buChar char="-"/>
            </a:pPr>
            <a:r>
              <a:rPr lang="es-ES" sz="2000" dirty="0">
                <a:solidFill>
                  <a:srgbClr val="002060"/>
                </a:solidFill>
              </a:rPr>
              <a:t>Institución sumida en hechos graves de corrupción</a:t>
            </a:r>
          </a:p>
          <a:p>
            <a:pPr marL="285750" indent="-285750" algn="ctr">
              <a:buFont typeface="Calibri"/>
              <a:buChar char="-"/>
            </a:pPr>
            <a:r>
              <a:rPr lang="es-ES" sz="2000" dirty="0">
                <a:solidFill>
                  <a:srgbClr val="002060"/>
                </a:solidFill>
              </a:rPr>
              <a:t>Necesidades infinitas y recursos escasos</a:t>
            </a:r>
          </a:p>
        </p:txBody>
      </p:sp>
    </p:spTree>
    <p:extLst>
      <p:ext uri="{BB962C8B-B14F-4D97-AF65-F5344CB8AC3E}">
        <p14:creationId xmlns:p14="http://schemas.microsoft.com/office/powerpoint/2010/main" val="62587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327606-342E-2B28-42DE-1DB1E555BDC0}"/>
              </a:ext>
            </a:extLst>
          </p:cNvPr>
          <p:cNvSpPr/>
          <p:nvPr/>
        </p:nvSpPr>
        <p:spPr>
          <a:xfrm>
            <a:off x="923544"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descr="Icono&#10;&#10;Descripción generada automáticamente con confianza media">
            <a:extLst>
              <a:ext uri="{FF2B5EF4-FFF2-40B4-BE49-F238E27FC236}">
                <a16:creationId xmlns:a16="http://schemas.microsoft.com/office/drawing/2014/main" id="{AE83667B-173B-9041-A935-F45EED49D1B7}"/>
              </a:ext>
            </a:extLst>
          </p:cNvPr>
          <p:cNvPicPr>
            <a:picLocks noChangeAspect="1"/>
          </p:cNvPicPr>
          <p:nvPr/>
        </p:nvPicPr>
        <p:blipFill>
          <a:blip r:embed="rId3"/>
          <a:stretch>
            <a:fillRect/>
          </a:stretch>
        </p:blipFill>
        <p:spPr>
          <a:xfrm>
            <a:off x="10287353" y="6163056"/>
            <a:ext cx="1665200" cy="484487"/>
          </a:xfrm>
          <a:prstGeom prst="rect">
            <a:avLst/>
          </a:prstGeom>
          <a:solidFill>
            <a:schemeClr val="bg1"/>
          </a:solidFill>
        </p:spPr>
      </p:pic>
      <p:sp>
        <p:nvSpPr>
          <p:cNvPr id="11" name="Rectángulo: esquinas redondeadas 10">
            <a:extLst>
              <a:ext uri="{FF2B5EF4-FFF2-40B4-BE49-F238E27FC236}">
                <a16:creationId xmlns:a16="http://schemas.microsoft.com/office/drawing/2014/main" id="{BD19F047-FFA4-E741-81EA-7CBC1DF9F9E7}"/>
              </a:ext>
            </a:extLst>
          </p:cNvPr>
          <p:cNvSpPr/>
          <p:nvPr/>
        </p:nvSpPr>
        <p:spPr>
          <a:xfrm>
            <a:off x="91440" y="210312"/>
            <a:ext cx="5687568"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2800" b="1" dirty="0">
                <a:solidFill>
                  <a:srgbClr val="30CCCC"/>
                </a:solidFill>
              </a:rPr>
              <a:t>Contexto: Municipalidad de Maipú</a:t>
            </a:r>
            <a:endParaRPr lang="es-CL" sz="2800" b="1" dirty="0">
              <a:solidFill>
                <a:srgbClr val="30CCCC"/>
              </a:solidFill>
            </a:endParaRPr>
          </a:p>
        </p:txBody>
      </p:sp>
      <p:sp>
        <p:nvSpPr>
          <p:cNvPr id="14" name="Rectángulo 13">
            <a:extLst>
              <a:ext uri="{FF2B5EF4-FFF2-40B4-BE49-F238E27FC236}">
                <a16:creationId xmlns:a16="http://schemas.microsoft.com/office/drawing/2014/main" id="{F297ECB8-2916-4D41-BDFB-1AEFB219C91F}"/>
              </a:ext>
            </a:extLst>
          </p:cNvPr>
          <p:cNvSpPr/>
          <p:nvPr/>
        </p:nvSpPr>
        <p:spPr>
          <a:xfrm>
            <a:off x="2935224" y="3803904"/>
            <a:ext cx="5684108" cy="45719"/>
          </a:xfrm>
          <a:prstGeom prst="rect">
            <a:avLst/>
          </a:prstGeom>
          <a:solidFill>
            <a:srgbClr val="0E16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3466F193-0B26-1640-8D9E-B592BCD832D0}"/>
              </a:ext>
            </a:extLst>
          </p:cNvPr>
          <p:cNvSpPr txBox="1"/>
          <p:nvPr/>
        </p:nvSpPr>
        <p:spPr>
          <a:xfrm>
            <a:off x="3133235" y="1493226"/>
            <a:ext cx="6098058" cy="2000548"/>
          </a:xfrm>
          <a:prstGeom prst="rect">
            <a:avLst/>
          </a:prstGeom>
          <a:noFill/>
        </p:spPr>
        <p:txBody>
          <a:bodyPr wrap="square" lIns="91440" tIns="45720" rIns="91440" bIns="45720" anchor="t">
            <a:spAutoFit/>
          </a:bodyPr>
          <a:lstStyle/>
          <a:p>
            <a:pPr algn="ctr"/>
            <a:r>
              <a:rPr lang="es-ES" sz="4400" b="1" dirty="0">
                <a:solidFill>
                  <a:srgbClr val="0E164A"/>
                </a:solidFill>
                <a:cs typeface="Rubik"/>
              </a:rPr>
              <a:t>¿</a:t>
            </a:r>
            <a:r>
              <a:rPr lang="es-ES" sz="4000" b="1" dirty="0">
                <a:solidFill>
                  <a:srgbClr val="0E164A"/>
                </a:solidFill>
                <a:cs typeface="Rubik"/>
              </a:rPr>
              <a:t>Cómo construir una mejor comuna con menos recursos?</a:t>
            </a:r>
            <a:endParaRPr lang="es-ES" sz="4000" b="1" dirty="0">
              <a:solidFill>
                <a:srgbClr val="0E164A"/>
              </a:solidFill>
              <a:cs typeface="Rubik" pitchFamily="2" charset="-79"/>
            </a:endParaRPr>
          </a:p>
        </p:txBody>
      </p:sp>
      <p:sp>
        <p:nvSpPr>
          <p:cNvPr id="9" name="CuadroTexto 8">
            <a:extLst>
              <a:ext uri="{FF2B5EF4-FFF2-40B4-BE49-F238E27FC236}">
                <a16:creationId xmlns:a16="http://schemas.microsoft.com/office/drawing/2014/main" id="{ED9402B8-2F1C-F14F-B379-4D493E696AE4}"/>
              </a:ext>
            </a:extLst>
          </p:cNvPr>
          <p:cNvSpPr txBox="1"/>
          <p:nvPr/>
        </p:nvSpPr>
        <p:spPr>
          <a:xfrm>
            <a:off x="3133234" y="3980509"/>
            <a:ext cx="6098058" cy="2123658"/>
          </a:xfrm>
          <a:prstGeom prst="rect">
            <a:avLst/>
          </a:prstGeom>
          <a:noFill/>
        </p:spPr>
        <p:txBody>
          <a:bodyPr wrap="square" lIns="91440" tIns="45720" rIns="91440" bIns="45720" anchor="t">
            <a:spAutoFit/>
          </a:bodyPr>
          <a:lstStyle/>
          <a:p>
            <a:pPr algn="ctr"/>
            <a:r>
              <a:rPr lang="es-ES" sz="4400" b="1" dirty="0">
                <a:solidFill>
                  <a:srgbClr val="0E164A"/>
                </a:solidFill>
                <a:cs typeface="Rubik"/>
              </a:rPr>
              <a:t>Con mejor </a:t>
            </a:r>
            <a:endParaRPr lang="es-ES" sz="4400" b="1" dirty="0">
              <a:solidFill>
                <a:srgbClr val="0E164A"/>
              </a:solidFill>
              <a:cs typeface="Rubik" pitchFamily="2" charset="-79"/>
            </a:endParaRPr>
          </a:p>
          <a:p>
            <a:pPr algn="ctr"/>
            <a:r>
              <a:rPr lang="es-ES" sz="4400" b="1" dirty="0">
                <a:solidFill>
                  <a:srgbClr val="0E164A"/>
                </a:solidFill>
                <a:cs typeface="Rubik"/>
              </a:rPr>
              <a:t>Gestión pública </a:t>
            </a:r>
          </a:p>
          <a:p>
            <a:pPr algn="ctr"/>
            <a:endParaRPr lang="es-ES" sz="4400" b="1" dirty="0">
              <a:solidFill>
                <a:srgbClr val="0E164A"/>
              </a:solidFill>
              <a:latin typeface="Rubik" pitchFamily="2" charset="-79"/>
              <a:cs typeface="Rubik" pitchFamily="2" charset="-79"/>
            </a:endParaRPr>
          </a:p>
        </p:txBody>
      </p:sp>
      <p:sp>
        <p:nvSpPr>
          <p:cNvPr id="10" name="CuadroTexto 9">
            <a:extLst>
              <a:ext uri="{FF2B5EF4-FFF2-40B4-BE49-F238E27FC236}">
                <a16:creationId xmlns:a16="http://schemas.microsoft.com/office/drawing/2014/main" id="{07259F29-1B9A-C646-85BD-14CF2D71FC32}"/>
              </a:ext>
            </a:extLst>
          </p:cNvPr>
          <p:cNvSpPr txBox="1"/>
          <p:nvPr/>
        </p:nvSpPr>
        <p:spPr>
          <a:xfrm>
            <a:off x="1882405" y="5705792"/>
            <a:ext cx="8801001" cy="707886"/>
          </a:xfrm>
          <a:prstGeom prst="rect">
            <a:avLst/>
          </a:prstGeom>
          <a:noFill/>
        </p:spPr>
        <p:txBody>
          <a:bodyPr wrap="square" lIns="91440" tIns="45720" rIns="91440" bIns="45720" anchor="t">
            <a:spAutoFit/>
          </a:bodyPr>
          <a:lstStyle/>
          <a:p>
            <a:pPr algn="ctr"/>
            <a:r>
              <a:rPr lang="es-ES" sz="2000" b="1" dirty="0">
                <a:solidFill>
                  <a:srgbClr val="0E164A"/>
                </a:solidFill>
                <a:cs typeface="Rubik"/>
              </a:rPr>
              <a:t>Método - Eficiencia - Innovación - Transparencia</a:t>
            </a:r>
          </a:p>
          <a:p>
            <a:pPr algn="ctr"/>
            <a:r>
              <a:rPr lang="es-ES" sz="2000" b="1" dirty="0">
                <a:solidFill>
                  <a:srgbClr val="0E164A"/>
                </a:solidFill>
                <a:cs typeface="Rubik"/>
              </a:rPr>
              <a:t>Constancia más que genialidad</a:t>
            </a:r>
            <a:endParaRPr lang="es-ES" sz="2000" b="1" dirty="0">
              <a:solidFill>
                <a:srgbClr val="0E164A"/>
              </a:solidFill>
              <a:cs typeface="Rubik" pitchFamily="2" charset="-79"/>
            </a:endParaRPr>
          </a:p>
        </p:txBody>
      </p:sp>
    </p:spTree>
    <p:extLst>
      <p:ext uri="{BB962C8B-B14F-4D97-AF65-F5344CB8AC3E}">
        <p14:creationId xmlns:p14="http://schemas.microsoft.com/office/powerpoint/2010/main" val="1092434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327606-342E-2B28-42DE-1DB1E555BDC0}"/>
              </a:ext>
            </a:extLst>
          </p:cNvPr>
          <p:cNvSpPr/>
          <p:nvPr/>
        </p:nvSpPr>
        <p:spPr>
          <a:xfrm>
            <a:off x="923544"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descr="Icono&#10;&#10;Descripción generada automáticamente con confianza media">
            <a:extLst>
              <a:ext uri="{FF2B5EF4-FFF2-40B4-BE49-F238E27FC236}">
                <a16:creationId xmlns:a16="http://schemas.microsoft.com/office/drawing/2014/main" id="{AE83667B-173B-9041-A935-F45EED49D1B7}"/>
              </a:ext>
            </a:extLst>
          </p:cNvPr>
          <p:cNvPicPr>
            <a:picLocks noChangeAspect="1"/>
          </p:cNvPicPr>
          <p:nvPr/>
        </p:nvPicPr>
        <p:blipFill>
          <a:blip r:embed="rId3"/>
          <a:stretch>
            <a:fillRect/>
          </a:stretch>
        </p:blipFill>
        <p:spPr>
          <a:xfrm>
            <a:off x="10287353" y="6163056"/>
            <a:ext cx="1665200" cy="484487"/>
          </a:xfrm>
          <a:prstGeom prst="rect">
            <a:avLst/>
          </a:prstGeom>
          <a:solidFill>
            <a:schemeClr val="bg1"/>
          </a:solidFill>
        </p:spPr>
      </p:pic>
      <p:sp>
        <p:nvSpPr>
          <p:cNvPr id="11" name="Rectángulo: esquinas redondeadas 10">
            <a:extLst>
              <a:ext uri="{FF2B5EF4-FFF2-40B4-BE49-F238E27FC236}">
                <a16:creationId xmlns:a16="http://schemas.microsoft.com/office/drawing/2014/main" id="{BD19F047-FFA4-E741-81EA-7CBC1DF9F9E7}"/>
              </a:ext>
            </a:extLst>
          </p:cNvPr>
          <p:cNvSpPr/>
          <p:nvPr/>
        </p:nvSpPr>
        <p:spPr>
          <a:xfrm>
            <a:off x="91440" y="210312"/>
            <a:ext cx="7178790"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2800" b="1" dirty="0">
                <a:solidFill>
                  <a:srgbClr val="30CCCC"/>
                </a:solidFill>
              </a:rPr>
              <a:t>Transformando a la Municipalidad de Maipú</a:t>
            </a:r>
            <a:endParaRPr lang="es-CL" sz="2800" b="1" dirty="0">
              <a:solidFill>
                <a:srgbClr val="30CCCC"/>
              </a:solidFill>
            </a:endParaRPr>
          </a:p>
        </p:txBody>
      </p:sp>
      <p:sp>
        <p:nvSpPr>
          <p:cNvPr id="14" name="Rectángulo 13">
            <a:extLst>
              <a:ext uri="{FF2B5EF4-FFF2-40B4-BE49-F238E27FC236}">
                <a16:creationId xmlns:a16="http://schemas.microsoft.com/office/drawing/2014/main" id="{F297ECB8-2916-4D41-BDFB-1AEFB219C91F}"/>
              </a:ext>
            </a:extLst>
          </p:cNvPr>
          <p:cNvSpPr/>
          <p:nvPr/>
        </p:nvSpPr>
        <p:spPr>
          <a:xfrm>
            <a:off x="2935224" y="3803904"/>
            <a:ext cx="5684108" cy="45719"/>
          </a:xfrm>
          <a:prstGeom prst="rect">
            <a:avLst/>
          </a:prstGeom>
          <a:solidFill>
            <a:srgbClr val="0E16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8" name="CuadroTexto 7">
            <a:extLst>
              <a:ext uri="{FF2B5EF4-FFF2-40B4-BE49-F238E27FC236}">
                <a16:creationId xmlns:a16="http://schemas.microsoft.com/office/drawing/2014/main" id="{3466F193-0B26-1640-8D9E-B592BCD832D0}"/>
              </a:ext>
            </a:extLst>
          </p:cNvPr>
          <p:cNvSpPr txBox="1"/>
          <p:nvPr/>
        </p:nvSpPr>
        <p:spPr>
          <a:xfrm>
            <a:off x="1708141" y="4103760"/>
            <a:ext cx="8955550" cy="1938992"/>
          </a:xfrm>
          <a:prstGeom prst="rect">
            <a:avLst/>
          </a:prstGeom>
          <a:noFill/>
        </p:spPr>
        <p:txBody>
          <a:bodyPr wrap="square" lIns="91440" tIns="45720" rIns="91440" bIns="45720" anchor="t">
            <a:spAutoFit/>
          </a:bodyPr>
          <a:lstStyle/>
          <a:p>
            <a:pPr algn="ctr"/>
            <a:r>
              <a:rPr lang="es-ES" sz="3600" b="1" dirty="0">
                <a:solidFill>
                  <a:srgbClr val="0E164A"/>
                </a:solidFill>
                <a:cs typeface="Rubik"/>
              </a:rPr>
              <a:t>Tecnología para:</a:t>
            </a:r>
          </a:p>
          <a:p>
            <a:pPr algn="ctr"/>
            <a:r>
              <a:rPr lang="es-ES" sz="2800" b="1" dirty="0">
                <a:solidFill>
                  <a:srgbClr val="0E164A"/>
                </a:solidFill>
                <a:cs typeface="Rubik"/>
              </a:rPr>
              <a:t> -aumentar la productividad</a:t>
            </a:r>
          </a:p>
          <a:p>
            <a:pPr algn="ctr"/>
            <a:r>
              <a:rPr lang="es-ES" sz="2800" b="1" dirty="0">
                <a:solidFill>
                  <a:srgbClr val="0E164A"/>
                </a:solidFill>
                <a:cs typeface="Rubik"/>
              </a:rPr>
              <a:t>-procesos más eficientes en el uso de recursos $$ y tiempo</a:t>
            </a:r>
          </a:p>
          <a:p>
            <a:pPr algn="ctr"/>
            <a:r>
              <a:rPr lang="es-ES" sz="2800" b="1" dirty="0">
                <a:solidFill>
                  <a:srgbClr val="0E164A"/>
                </a:solidFill>
                <a:cs typeface="Rubik"/>
              </a:rPr>
              <a:t>-mejorar la experiencia usuaria de vecinos y vecinas</a:t>
            </a:r>
            <a:endParaRPr lang="es-ES" sz="2400" b="1" dirty="0">
              <a:solidFill>
                <a:srgbClr val="0E164A"/>
              </a:solidFill>
              <a:cs typeface="Rubik" pitchFamily="2" charset="-79"/>
            </a:endParaRPr>
          </a:p>
        </p:txBody>
      </p:sp>
      <p:sp>
        <p:nvSpPr>
          <p:cNvPr id="9" name="CuadroTexto 8">
            <a:extLst>
              <a:ext uri="{FF2B5EF4-FFF2-40B4-BE49-F238E27FC236}">
                <a16:creationId xmlns:a16="http://schemas.microsoft.com/office/drawing/2014/main" id="{ED9402B8-2F1C-F14F-B379-4D493E696AE4}"/>
              </a:ext>
            </a:extLst>
          </p:cNvPr>
          <p:cNvSpPr txBox="1"/>
          <p:nvPr/>
        </p:nvSpPr>
        <p:spPr>
          <a:xfrm>
            <a:off x="3046970" y="1490472"/>
            <a:ext cx="6098058" cy="2123658"/>
          </a:xfrm>
          <a:prstGeom prst="rect">
            <a:avLst/>
          </a:prstGeom>
          <a:noFill/>
        </p:spPr>
        <p:txBody>
          <a:bodyPr wrap="square" lIns="91440" tIns="45720" rIns="91440" bIns="45720" anchor="t">
            <a:spAutoFit/>
          </a:bodyPr>
          <a:lstStyle/>
          <a:p>
            <a:pPr algn="ctr"/>
            <a:r>
              <a:rPr lang="es-ES" sz="4400" b="1" dirty="0">
                <a:solidFill>
                  <a:srgbClr val="0E164A"/>
                </a:solidFill>
                <a:cs typeface="Rubik"/>
              </a:rPr>
              <a:t>Con mejor </a:t>
            </a:r>
            <a:endParaRPr lang="es-ES" sz="4400" b="1" dirty="0">
              <a:solidFill>
                <a:srgbClr val="0E164A"/>
              </a:solidFill>
              <a:cs typeface="Rubik" pitchFamily="2" charset="-79"/>
            </a:endParaRPr>
          </a:p>
          <a:p>
            <a:pPr algn="ctr"/>
            <a:r>
              <a:rPr lang="es-ES" sz="4400" b="1" dirty="0">
                <a:solidFill>
                  <a:srgbClr val="0E164A"/>
                </a:solidFill>
                <a:cs typeface="Rubik"/>
              </a:rPr>
              <a:t>Gestión pública </a:t>
            </a:r>
          </a:p>
          <a:p>
            <a:pPr algn="ctr"/>
            <a:endParaRPr lang="es-ES" sz="4400" b="1" dirty="0">
              <a:solidFill>
                <a:srgbClr val="0E164A"/>
              </a:solidFill>
              <a:latin typeface="Rubik" pitchFamily="2" charset="-79"/>
              <a:cs typeface="Rubik" pitchFamily="2" charset="-79"/>
            </a:endParaRPr>
          </a:p>
        </p:txBody>
      </p:sp>
      <p:sp>
        <p:nvSpPr>
          <p:cNvPr id="10" name="CuadroTexto 9">
            <a:extLst>
              <a:ext uri="{FF2B5EF4-FFF2-40B4-BE49-F238E27FC236}">
                <a16:creationId xmlns:a16="http://schemas.microsoft.com/office/drawing/2014/main" id="{07259F29-1B9A-C646-85BD-14CF2D71FC32}"/>
              </a:ext>
            </a:extLst>
          </p:cNvPr>
          <p:cNvSpPr txBox="1"/>
          <p:nvPr/>
        </p:nvSpPr>
        <p:spPr>
          <a:xfrm>
            <a:off x="1695499" y="2986066"/>
            <a:ext cx="8801001" cy="707886"/>
          </a:xfrm>
          <a:prstGeom prst="rect">
            <a:avLst/>
          </a:prstGeom>
          <a:noFill/>
        </p:spPr>
        <p:txBody>
          <a:bodyPr wrap="square" lIns="91440" tIns="45720" rIns="91440" bIns="45720" anchor="t">
            <a:spAutoFit/>
          </a:bodyPr>
          <a:lstStyle/>
          <a:p>
            <a:pPr algn="ctr"/>
            <a:r>
              <a:rPr lang="es-ES" sz="2000" b="1" dirty="0">
                <a:solidFill>
                  <a:srgbClr val="0E164A"/>
                </a:solidFill>
                <a:cs typeface="Rubik"/>
              </a:rPr>
              <a:t>Método - Eficiencia - Innovación - Transparencia</a:t>
            </a:r>
          </a:p>
          <a:p>
            <a:pPr algn="ctr"/>
            <a:r>
              <a:rPr lang="es-ES" sz="2000" b="1" dirty="0">
                <a:solidFill>
                  <a:srgbClr val="0E164A"/>
                </a:solidFill>
                <a:cs typeface="Rubik"/>
              </a:rPr>
              <a:t>Constancia más que genialidad</a:t>
            </a:r>
            <a:endParaRPr lang="es-ES" sz="2000" b="1" dirty="0">
              <a:solidFill>
                <a:srgbClr val="0E164A"/>
              </a:solidFill>
              <a:cs typeface="Rubik" pitchFamily="2" charset="-79"/>
            </a:endParaRPr>
          </a:p>
        </p:txBody>
      </p:sp>
    </p:spTree>
    <p:extLst>
      <p:ext uri="{BB962C8B-B14F-4D97-AF65-F5344CB8AC3E}">
        <p14:creationId xmlns:p14="http://schemas.microsoft.com/office/powerpoint/2010/main" val="173066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327606-342E-2B28-42DE-1DB1E555BDC0}"/>
              </a:ext>
            </a:extLst>
          </p:cNvPr>
          <p:cNvSpPr/>
          <p:nvPr/>
        </p:nvSpPr>
        <p:spPr>
          <a:xfrm>
            <a:off x="833628" y="1665787"/>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026" name="Picture 2" descr="Laboratorio de Gobierno">
            <a:extLst>
              <a:ext uri="{FF2B5EF4-FFF2-40B4-BE49-F238E27FC236}">
                <a16:creationId xmlns:a16="http://schemas.microsoft.com/office/drawing/2014/main" id="{9E5AC5BC-AF7E-0447-AA8D-8FC8076ED4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044" y="3755066"/>
            <a:ext cx="2737891" cy="2737891"/>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descr="Icono&#10;&#10;Descripción generada automáticamente con confianza media">
            <a:extLst>
              <a:ext uri="{FF2B5EF4-FFF2-40B4-BE49-F238E27FC236}">
                <a16:creationId xmlns:a16="http://schemas.microsoft.com/office/drawing/2014/main" id="{AE83667B-173B-9041-A935-F45EED49D1B7}"/>
              </a:ext>
            </a:extLst>
          </p:cNvPr>
          <p:cNvPicPr>
            <a:picLocks noChangeAspect="1"/>
          </p:cNvPicPr>
          <p:nvPr/>
        </p:nvPicPr>
        <p:blipFill>
          <a:blip r:embed="rId4"/>
          <a:stretch>
            <a:fillRect/>
          </a:stretch>
        </p:blipFill>
        <p:spPr>
          <a:xfrm>
            <a:off x="10287353" y="6163056"/>
            <a:ext cx="1665200" cy="484487"/>
          </a:xfrm>
          <a:prstGeom prst="rect">
            <a:avLst/>
          </a:prstGeom>
          <a:solidFill>
            <a:schemeClr val="bg1"/>
          </a:solidFill>
        </p:spPr>
      </p:pic>
      <p:pic>
        <p:nvPicPr>
          <p:cNvPr id="1028" name="Picture 4" descr="The Bloomberg Philanthropies City Data Alliance | Bloomberg Cities">
            <a:extLst>
              <a:ext uri="{FF2B5EF4-FFF2-40B4-BE49-F238E27FC236}">
                <a16:creationId xmlns:a16="http://schemas.microsoft.com/office/drawing/2014/main" id="{8FD3674A-DFB7-2A8B-1226-3419D3F72D1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99" t="25579" r="13743" b="24920"/>
          <a:stretch/>
        </p:blipFill>
        <p:spPr bwMode="auto">
          <a:xfrm>
            <a:off x="6537109" y="2331800"/>
            <a:ext cx="5163312" cy="15631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Ayude a definir el futuro de What Works Cities | by What Works Cities |  Medium">
            <a:extLst>
              <a:ext uri="{FF2B5EF4-FFF2-40B4-BE49-F238E27FC236}">
                <a16:creationId xmlns:a16="http://schemas.microsoft.com/office/drawing/2014/main" id="{C22548D8-6ECB-BFA8-E4D4-2D7F7FA183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7109" y="4247428"/>
            <a:ext cx="5163312" cy="156311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MUNDO MULTILATERAL #16 – EL BANCO INTERAMERICANO DE DESARROLLO">
            <a:extLst>
              <a:ext uri="{FF2B5EF4-FFF2-40B4-BE49-F238E27FC236}">
                <a16:creationId xmlns:a16="http://schemas.microsoft.com/office/drawing/2014/main" id="{9C078A41-809A-4E97-8FE2-46DFE6F2916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25808" b="15086"/>
          <a:stretch/>
        </p:blipFill>
        <p:spPr bwMode="auto">
          <a:xfrm>
            <a:off x="923544" y="2317582"/>
            <a:ext cx="5163312" cy="15915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ángulo: esquinas redondeadas 10">
            <a:extLst>
              <a:ext uri="{FF2B5EF4-FFF2-40B4-BE49-F238E27FC236}">
                <a16:creationId xmlns:a16="http://schemas.microsoft.com/office/drawing/2014/main" id="{6058FE79-8151-7D4C-844D-5FC0D56B764D}"/>
              </a:ext>
            </a:extLst>
          </p:cNvPr>
          <p:cNvSpPr/>
          <p:nvPr/>
        </p:nvSpPr>
        <p:spPr>
          <a:xfrm>
            <a:off x="91440" y="210312"/>
            <a:ext cx="7178790"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2800" b="1" dirty="0">
                <a:solidFill>
                  <a:srgbClr val="30CCCC"/>
                </a:solidFill>
              </a:rPr>
              <a:t>Transformando a la Municipalidad de Maipú</a:t>
            </a:r>
            <a:endParaRPr lang="es-CL" sz="2800" b="1" dirty="0">
              <a:solidFill>
                <a:srgbClr val="30CCCC"/>
              </a:solidFill>
            </a:endParaRPr>
          </a:p>
        </p:txBody>
      </p:sp>
      <p:sp>
        <p:nvSpPr>
          <p:cNvPr id="9" name="CuadroTexto 8">
            <a:extLst>
              <a:ext uri="{FF2B5EF4-FFF2-40B4-BE49-F238E27FC236}">
                <a16:creationId xmlns:a16="http://schemas.microsoft.com/office/drawing/2014/main" id="{46C790D4-DA07-AE4E-A4EA-1AEA8AE79FA6}"/>
              </a:ext>
            </a:extLst>
          </p:cNvPr>
          <p:cNvSpPr txBox="1"/>
          <p:nvPr/>
        </p:nvSpPr>
        <p:spPr>
          <a:xfrm>
            <a:off x="-519823" y="1476561"/>
            <a:ext cx="8401316" cy="646331"/>
          </a:xfrm>
          <a:prstGeom prst="rect">
            <a:avLst/>
          </a:prstGeom>
          <a:noFill/>
        </p:spPr>
        <p:txBody>
          <a:bodyPr wrap="square" lIns="91440" tIns="45720" rIns="91440" bIns="45720" anchor="t">
            <a:spAutoFit/>
          </a:bodyPr>
          <a:lstStyle/>
          <a:p>
            <a:pPr algn="ctr"/>
            <a:r>
              <a:rPr lang="es-ES" sz="3600" b="1" dirty="0">
                <a:solidFill>
                  <a:srgbClr val="0E164A"/>
                </a:solidFill>
                <a:cs typeface="Rubik"/>
              </a:rPr>
              <a:t>Conseguimos grandes aliados:</a:t>
            </a:r>
            <a:endParaRPr lang="es-ES" sz="3600" b="1" dirty="0">
              <a:solidFill>
                <a:srgbClr val="0E164A"/>
              </a:solidFill>
              <a:cs typeface="Rubik" pitchFamily="2" charset="-79"/>
            </a:endParaRPr>
          </a:p>
        </p:txBody>
      </p:sp>
      <p:sp>
        <p:nvSpPr>
          <p:cNvPr id="3" name="Rectángulo 2">
            <a:extLst>
              <a:ext uri="{FF2B5EF4-FFF2-40B4-BE49-F238E27FC236}">
                <a16:creationId xmlns:a16="http://schemas.microsoft.com/office/drawing/2014/main" id="{2E0DFE20-83A6-AD47-86C3-AF5846A94D4B}"/>
              </a:ext>
            </a:extLst>
          </p:cNvPr>
          <p:cNvSpPr/>
          <p:nvPr/>
        </p:nvSpPr>
        <p:spPr>
          <a:xfrm>
            <a:off x="923544" y="4247428"/>
            <a:ext cx="5163312" cy="156311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52911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9327606-342E-2B28-42DE-1DB1E555BDC0}"/>
              </a:ext>
            </a:extLst>
          </p:cNvPr>
          <p:cNvSpPr/>
          <p:nvPr/>
        </p:nvSpPr>
        <p:spPr>
          <a:xfrm>
            <a:off x="833628" y="1490472"/>
            <a:ext cx="10524744" cy="467258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2" name="Imagen 11" descr="Icono&#10;&#10;Descripción generada automáticamente con confianza media">
            <a:extLst>
              <a:ext uri="{FF2B5EF4-FFF2-40B4-BE49-F238E27FC236}">
                <a16:creationId xmlns:a16="http://schemas.microsoft.com/office/drawing/2014/main" id="{AE83667B-173B-9041-A935-F45EED49D1B7}"/>
              </a:ext>
            </a:extLst>
          </p:cNvPr>
          <p:cNvPicPr>
            <a:picLocks noChangeAspect="1"/>
          </p:cNvPicPr>
          <p:nvPr/>
        </p:nvPicPr>
        <p:blipFill>
          <a:blip r:embed="rId3"/>
          <a:stretch>
            <a:fillRect/>
          </a:stretch>
        </p:blipFill>
        <p:spPr>
          <a:xfrm>
            <a:off x="10287353" y="6163056"/>
            <a:ext cx="1665200" cy="484487"/>
          </a:xfrm>
          <a:prstGeom prst="rect">
            <a:avLst/>
          </a:prstGeom>
          <a:solidFill>
            <a:schemeClr val="bg1"/>
          </a:solidFill>
        </p:spPr>
      </p:pic>
      <p:sp>
        <p:nvSpPr>
          <p:cNvPr id="8" name="Rectángulo: esquinas redondeadas 10">
            <a:extLst>
              <a:ext uri="{FF2B5EF4-FFF2-40B4-BE49-F238E27FC236}">
                <a16:creationId xmlns:a16="http://schemas.microsoft.com/office/drawing/2014/main" id="{6058FE79-8151-7D4C-844D-5FC0D56B764D}"/>
              </a:ext>
            </a:extLst>
          </p:cNvPr>
          <p:cNvSpPr/>
          <p:nvPr/>
        </p:nvSpPr>
        <p:spPr>
          <a:xfrm>
            <a:off x="91440" y="210312"/>
            <a:ext cx="7178790" cy="649224"/>
          </a:xfrm>
          <a:prstGeom prst="roundRect">
            <a:avLst/>
          </a:prstGeom>
          <a:solidFill>
            <a:srgbClr val="0E164A"/>
          </a:solidFill>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ES" sz="2800" b="1" dirty="0">
                <a:solidFill>
                  <a:srgbClr val="30CCCC"/>
                </a:solidFill>
              </a:rPr>
              <a:t>Transformando a la Municipalidad de Maipú</a:t>
            </a:r>
            <a:endParaRPr lang="es-CL" sz="2800" b="1" dirty="0">
              <a:solidFill>
                <a:srgbClr val="30CCCC"/>
              </a:solidFill>
            </a:endParaRPr>
          </a:p>
        </p:txBody>
      </p:sp>
      <p:sp>
        <p:nvSpPr>
          <p:cNvPr id="9" name="CuadroTexto 8">
            <a:extLst>
              <a:ext uri="{FF2B5EF4-FFF2-40B4-BE49-F238E27FC236}">
                <a16:creationId xmlns:a16="http://schemas.microsoft.com/office/drawing/2014/main" id="{46C790D4-DA07-AE4E-A4EA-1AEA8AE79FA6}"/>
              </a:ext>
            </a:extLst>
          </p:cNvPr>
          <p:cNvSpPr txBox="1"/>
          <p:nvPr/>
        </p:nvSpPr>
        <p:spPr>
          <a:xfrm>
            <a:off x="1895342" y="2821021"/>
            <a:ext cx="8401316" cy="1754326"/>
          </a:xfrm>
          <a:prstGeom prst="rect">
            <a:avLst/>
          </a:prstGeom>
          <a:noFill/>
        </p:spPr>
        <p:txBody>
          <a:bodyPr wrap="square" lIns="91440" tIns="45720" rIns="91440" bIns="45720" anchor="t">
            <a:spAutoFit/>
          </a:bodyPr>
          <a:lstStyle/>
          <a:p>
            <a:pPr algn="ctr"/>
            <a:r>
              <a:rPr lang="es-ES" sz="3600" b="1" dirty="0">
                <a:solidFill>
                  <a:srgbClr val="0E164A"/>
                </a:solidFill>
                <a:cs typeface="Rubik"/>
              </a:rPr>
              <a:t>No obstante, lo más importante es generar cambios culturales y nuevas capacidades en los equipos municipales</a:t>
            </a:r>
            <a:endParaRPr lang="es-ES" sz="3600" b="1" dirty="0">
              <a:solidFill>
                <a:srgbClr val="0E164A"/>
              </a:solidFill>
              <a:cs typeface="Rubik" pitchFamily="2" charset="-79"/>
            </a:endParaRPr>
          </a:p>
        </p:txBody>
      </p:sp>
    </p:spTree>
    <p:extLst>
      <p:ext uri="{BB962C8B-B14F-4D97-AF65-F5344CB8AC3E}">
        <p14:creationId xmlns:p14="http://schemas.microsoft.com/office/powerpoint/2010/main" val="77644288"/>
      </p:ext>
    </p:extLst>
  </p:cSld>
  <p:clrMapOvr>
    <a:masterClrMapping/>
  </p:clrMapOvr>
</p:sld>
</file>

<file path=ppt/theme/theme1.xml><?xml version="1.0" encoding="utf-8"?>
<a:theme xmlns:a="http://schemas.openxmlformats.org/drawingml/2006/main" name="Office 2013 - Tema de 2022">
  <a:themeElements>
    <a:clrScheme name="Office 2013 - Tema de 2022">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Tema de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Tema de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353</TotalTime>
  <Words>1434</Words>
  <Application>Microsoft Office PowerPoint</Application>
  <PresentationFormat>Panorámica</PresentationFormat>
  <Paragraphs>150</Paragraphs>
  <Slides>19</Slides>
  <Notes>8</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Office 2013 - Tema de 2022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Microsoft Office</dc:creator>
  <cp:lastModifiedBy>Natalie Margarita Gonzalez Santander</cp:lastModifiedBy>
  <cp:revision>15</cp:revision>
  <dcterms:created xsi:type="dcterms:W3CDTF">2024-01-15T15:38:32Z</dcterms:created>
  <dcterms:modified xsi:type="dcterms:W3CDTF">2024-04-30T04:06:34Z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409c19-2fb4-420c-8d70-ad7f63403864_Enabled">
    <vt:lpwstr>true</vt:lpwstr>
  </property>
  <property fmtid="{D5CDD505-2E9C-101B-9397-08002B2CF9AE}" pid="3" name="MSIP_Label_20409c19-2fb4-420c-8d70-ad7f63403864_SetDate">
    <vt:lpwstr>2024-01-18T13:22:26Z</vt:lpwstr>
  </property>
  <property fmtid="{D5CDD505-2E9C-101B-9397-08002B2CF9AE}" pid="4" name="MSIP_Label_20409c19-2fb4-420c-8d70-ad7f63403864_Method">
    <vt:lpwstr>Standard</vt:lpwstr>
  </property>
  <property fmtid="{D5CDD505-2E9C-101B-9397-08002B2CF9AE}" pid="5" name="MSIP_Label_20409c19-2fb4-420c-8d70-ad7f63403864_Name">
    <vt:lpwstr>defa4170-0d19-0005-0004-bc88714345d2</vt:lpwstr>
  </property>
  <property fmtid="{D5CDD505-2E9C-101B-9397-08002B2CF9AE}" pid="6" name="MSIP_Label_20409c19-2fb4-420c-8d70-ad7f63403864_SiteId">
    <vt:lpwstr>7254b8cd-2f8a-46df-bbb5-9bd7df4153ba</vt:lpwstr>
  </property>
  <property fmtid="{D5CDD505-2E9C-101B-9397-08002B2CF9AE}" pid="7" name="MSIP_Label_20409c19-2fb4-420c-8d70-ad7f63403864_ActionId">
    <vt:lpwstr>bdc1e794-eb38-4b65-8cf3-a7a98279659f</vt:lpwstr>
  </property>
  <property fmtid="{D5CDD505-2E9C-101B-9397-08002B2CF9AE}" pid="8" name="MSIP_Label_20409c19-2fb4-420c-8d70-ad7f63403864_ContentBits">
    <vt:lpwstr>0</vt:lpwstr>
  </property>
</Properties>
</file>